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6" r:id="rId2"/>
    <p:sldMasterId id="2147483714" r:id="rId3"/>
    <p:sldMasterId id="2147483750" r:id="rId4"/>
    <p:sldMasterId id="2147483785" r:id="rId5"/>
    <p:sldMasterId id="2147483819" r:id="rId6"/>
  </p:sldMasterIdLst>
  <p:sldIdLst>
    <p:sldId id="256" r:id="rId7"/>
    <p:sldId id="257" r:id="rId8"/>
    <p:sldId id="258" r:id="rId9"/>
    <p:sldId id="262" r:id="rId10"/>
    <p:sldId id="273" r:id="rId11"/>
    <p:sldId id="263" r:id="rId12"/>
    <p:sldId id="274" r:id="rId13"/>
    <p:sldId id="275" r:id="rId14"/>
    <p:sldId id="276" r:id="rId15"/>
    <p:sldId id="277" r:id="rId16"/>
    <p:sldId id="278" r:id="rId17"/>
    <p:sldId id="27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76" y="2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CBD2B5-F6E8-4E9D-9F20-82C69F36E56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02D57EC-9800-4E95-A328-EB0FD252A4D1}">
      <dgm:prSet/>
      <dgm:spPr/>
      <dgm:t>
        <a:bodyPr/>
        <a:lstStyle/>
        <a:p>
          <a:r>
            <a:rPr lang="en-GB" b="0" i="0"/>
            <a:t>INTRODUCTION</a:t>
          </a:r>
          <a:endParaRPr lang="en-US"/>
        </a:p>
      </dgm:t>
    </dgm:pt>
    <dgm:pt modelId="{43C40D57-29C2-442F-8DAA-2E9E4EE5C797}" type="parTrans" cxnId="{62C65333-DC9B-4221-B7CA-D33F4F3DE210}">
      <dgm:prSet/>
      <dgm:spPr/>
      <dgm:t>
        <a:bodyPr/>
        <a:lstStyle/>
        <a:p>
          <a:endParaRPr lang="en-US"/>
        </a:p>
      </dgm:t>
    </dgm:pt>
    <dgm:pt modelId="{657D7B73-4E09-4644-BA3B-D19CDD508791}" type="sibTrans" cxnId="{62C65333-DC9B-4221-B7CA-D33F4F3DE210}">
      <dgm:prSet/>
      <dgm:spPr/>
      <dgm:t>
        <a:bodyPr/>
        <a:lstStyle/>
        <a:p>
          <a:endParaRPr lang="en-US"/>
        </a:p>
      </dgm:t>
    </dgm:pt>
    <dgm:pt modelId="{1CD015BC-1DB5-4CF8-AE9B-96A8B1671A60}">
      <dgm:prSet/>
      <dgm:spPr/>
      <dgm:t>
        <a:bodyPr/>
        <a:lstStyle/>
        <a:p>
          <a:r>
            <a:rPr lang="en-GB" b="0" i="0"/>
            <a:t>BEST CROP PREDICTION USING KNN</a:t>
          </a:r>
          <a:endParaRPr lang="en-US"/>
        </a:p>
      </dgm:t>
    </dgm:pt>
    <dgm:pt modelId="{2B7E4DCF-E02A-44DD-BD83-D90D4AC42158}" type="parTrans" cxnId="{DC296598-5396-488E-ABCC-9119DA33D9C8}">
      <dgm:prSet/>
      <dgm:spPr/>
      <dgm:t>
        <a:bodyPr/>
        <a:lstStyle/>
        <a:p>
          <a:endParaRPr lang="en-US"/>
        </a:p>
      </dgm:t>
    </dgm:pt>
    <dgm:pt modelId="{AFB85A2D-B436-4980-B9A0-CF92E1920DE1}" type="sibTrans" cxnId="{DC296598-5396-488E-ABCC-9119DA33D9C8}">
      <dgm:prSet/>
      <dgm:spPr/>
      <dgm:t>
        <a:bodyPr/>
        <a:lstStyle/>
        <a:p>
          <a:endParaRPr lang="en-US"/>
        </a:p>
      </dgm:t>
    </dgm:pt>
    <dgm:pt modelId="{1B9CAB4F-59BE-481E-BF75-FD032A24D15B}">
      <dgm:prSet/>
      <dgm:spPr/>
      <dgm:t>
        <a:bodyPr/>
        <a:lstStyle/>
        <a:p>
          <a:r>
            <a:rPr lang="en-GB" b="0" i="0"/>
            <a:t>K-NEAREST NEIGHBOUR(KNN)</a:t>
          </a:r>
          <a:endParaRPr lang="en-US"/>
        </a:p>
      </dgm:t>
    </dgm:pt>
    <dgm:pt modelId="{6565A93D-9AEF-4D3C-B0CA-FDF908131971}" type="parTrans" cxnId="{ACC24787-67CB-4828-AA1C-7CF5F2108CDE}">
      <dgm:prSet/>
      <dgm:spPr/>
      <dgm:t>
        <a:bodyPr/>
        <a:lstStyle/>
        <a:p>
          <a:endParaRPr lang="en-US"/>
        </a:p>
      </dgm:t>
    </dgm:pt>
    <dgm:pt modelId="{89C4ECD6-E116-43BA-8D07-AB85AD54EC00}" type="sibTrans" cxnId="{ACC24787-67CB-4828-AA1C-7CF5F2108CDE}">
      <dgm:prSet/>
      <dgm:spPr/>
      <dgm:t>
        <a:bodyPr/>
        <a:lstStyle/>
        <a:p>
          <a:endParaRPr lang="en-US"/>
        </a:p>
      </dgm:t>
    </dgm:pt>
    <dgm:pt modelId="{90A2B149-6717-457D-9531-0872056C16AE}">
      <dgm:prSet/>
      <dgm:spPr/>
      <dgm:t>
        <a:bodyPr/>
        <a:lstStyle/>
        <a:p>
          <a:r>
            <a:rPr lang="en-GB" b="0" i="0"/>
            <a:t>METHODOLOGY</a:t>
          </a:r>
          <a:endParaRPr lang="en-US"/>
        </a:p>
      </dgm:t>
    </dgm:pt>
    <dgm:pt modelId="{99732DB9-A9FC-47D7-8806-DC4EA214F189}" type="parTrans" cxnId="{B8787F8E-1AC6-4DEE-97A4-BA1196D0000F}">
      <dgm:prSet/>
      <dgm:spPr/>
      <dgm:t>
        <a:bodyPr/>
        <a:lstStyle/>
        <a:p>
          <a:endParaRPr lang="en-US"/>
        </a:p>
      </dgm:t>
    </dgm:pt>
    <dgm:pt modelId="{B61C99E7-D2DD-4BF8-BB05-787DB17C0005}" type="sibTrans" cxnId="{B8787F8E-1AC6-4DEE-97A4-BA1196D0000F}">
      <dgm:prSet/>
      <dgm:spPr/>
      <dgm:t>
        <a:bodyPr/>
        <a:lstStyle/>
        <a:p>
          <a:endParaRPr lang="en-US"/>
        </a:p>
      </dgm:t>
    </dgm:pt>
    <dgm:pt modelId="{349A6A76-4935-4631-8753-A1F0046F5AEB}">
      <dgm:prSet/>
      <dgm:spPr/>
      <dgm:t>
        <a:bodyPr/>
        <a:lstStyle/>
        <a:p>
          <a:r>
            <a:rPr lang="en-GB" b="0" i="0"/>
            <a:t>CONCLUSION</a:t>
          </a:r>
          <a:endParaRPr lang="en-US"/>
        </a:p>
      </dgm:t>
    </dgm:pt>
    <dgm:pt modelId="{81B83AA1-7F02-41B7-A4E4-BB486537F39B}" type="parTrans" cxnId="{56994422-F8FB-4970-A564-2944FBF5EB65}">
      <dgm:prSet/>
      <dgm:spPr/>
      <dgm:t>
        <a:bodyPr/>
        <a:lstStyle/>
        <a:p>
          <a:endParaRPr lang="en-US"/>
        </a:p>
      </dgm:t>
    </dgm:pt>
    <dgm:pt modelId="{EDB89D93-D172-4848-9B9F-A29B75B78582}" type="sibTrans" cxnId="{56994422-F8FB-4970-A564-2944FBF5EB65}">
      <dgm:prSet/>
      <dgm:spPr/>
      <dgm:t>
        <a:bodyPr/>
        <a:lstStyle/>
        <a:p>
          <a:endParaRPr lang="en-US"/>
        </a:p>
      </dgm:t>
    </dgm:pt>
    <dgm:pt modelId="{5A9B9EBC-B2F2-4BAE-8001-DAE4CD7CCA54}" type="pres">
      <dgm:prSet presAssocID="{F8CBD2B5-F6E8-4E9D-9F20-82C69F36E568}" presName="root" presStyleCnt="0">
        <dgm:presLayoutVars>
          <dgm:dir/>
          <dgm:resizeHandles val="exact"/>
        </dgm:presLayoutVars>
      </dgm:prSet>
      <dgm:spPr/>
    </dgm:pt>
    <dgm:pt modelId="{5B4D1CBA-2C41-40EC-9DE8-A0BD05B687F5}" type="pres">
      <dgm:prSet presAssocID="{202D57EC-9800-4E95-A328-EB0FD252A4D1}" presName="compNode" presStyleCnt="0"/>
      <dgm:spPr/>
    </dgm:pt>
    <dgm:pt modelId="{FE298AE0-248E-4C0F-899E-DBCA4A7A4056}" type="pres">
      <dgm:prSet presAssocID="{202D57EC-9800-4E95-A328-EB0FD252A4D1}" presName="bgRect" presStyleLbl="bgShp" presStyleIdx="0" presStyleCnt="5"/>
      <dgm:spPr/>
    </dgm:pt>
    <dgm:pt modelId="{9139FEAB-6BF1-446B-BE43-CC9440D48528}" type="pres">
      <dgm:prSet presAssocID="{202D57EC-9800-4E95-A328-EB0FD252A4D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6C87B8B5-0F2F-4B93-9513-9079A5642D9A}" type="pres">
      <dgm:prSet presAssocID="{202D57EC-9800-4E95-A328-EB0FD252A4D1}" presName="spaceRect" presStyleCnt="0"/>
      <dgm:spPr/>
    </dgm:pt>
    <dgm:pt modelId="{22D800E7-BF2C-469A-B61D-7E0F82E1904E}" type="pres">
      <dgm:prSet presAssocID="{202D57EC-9800-4E95-A328-EB0FD252A4D1}" presName="parTx" presStyleLbl="revTx" presStyleIdx="0" presStyleCnt="5">
        <dgm:presLayoutVars>
          <dgm:chMax val="0"/>
          <dgm:chPref val="0"/>
        </dgm:presLayoutVars>
      </dgm:prSet>
      <dgm:spPr/>
    </dgm:pt>
    <dgm:pt modelId="{2213D9E7-8F45-4C05-B647-69016FAECE3E}" type="pres">
      <dgm:prSet presAssocID="{657D7B73-4E09-4644-BA3B-D19CDD508791}" presName="sibTrans" presStyleCnt="0"/>
      <dgm:spPr/>
    </dgm:pt>
    <dgm:pt modelId="{874A4BB3-C640-4B01-A1F1-35AA3699CA2B}" type="pres">
      <dgm:prSet presAssocID="{1CD015BC-1DB5-4CF8-AE9B-96A8B1671A60}" presName="compNode" presStyleCnt="0"/>
      <dgm:spPr/>
    </dgm:pt>
    <dgm:pt modelId="{00380375-4DC4-4962-81BD-E5B1ACB9E1F3}" type="pres">
      <dgm:prSet presAssocID="{1CD015BC-1DB5-4CF8-AE9B-96A8B1671A60}" presName="bgRect" presStyleLbl="bgShp" presStyleIdx="1" presStyleCnt="5"/>
      <dgm:spPr/>
    </dgm:pt>
    <dgm:pt modelId="{3D14A341-D53C-4667-A07E-7E2253756C93}" type="pres">
      <dgm:prSet presAssocID="{1CD015BC-1DB5-4CF8-AE9B-96A8B1671A6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rn"/>
        </a:ext>
      </dgm:extLst>
    </dgm:pt>
    <dgm:pt modelId="{2E9C83D4-733F-45BC-AD19-E591F2C4F060}" type="pres">
      <dgm:prSet presAssocID="{1CD015BC-1DB5-4CF8-AE9B-96A8B1671A60}" presName="spaceRect" presStyleCnt="0"/>
      <dgm:spPr/>
    </dgm:pt>
    <dgm:pt modelId="{E27AA6AA-8761-40D0-9CAE-4088C17B9C44}" type="pres">
      <dgm:prSet presAssocID="{1CD015BC-1DB5-4CF8-AE9B-96A8B1671A60}" presName="parTx" presStyleLbl="revTx" presStyleIdx="1" presStyleCnt="5">
        <dgm:presLayoutVars>
          <dgm:chMax val="0"/>
          <dgm:chPref val="0"/>
        </dgm:presLayoutVars>
      </dgm:prSet>
      <dgm:spPr/>
    </dgm:pt>
    <dgm:pt modelId="{3C9A8D78-5BA7-47D6-AD42-B4422192D90A}" type="pres">
      <dgm:prSet presAssocID="{AFB85A2D-B436-4980-B9A0-CF92E1920DE1}" presName="sibTrans" presStyleCnt="0"/>
      <dgm:spPr/>
    </dgm:pt>
    <dgm:pt modelId="{E3326F05-472B-45D1-B804-EEA49D12B379}" type="pres">
      <dgm:prSet presAssocID="{1B9CAB4F-59BE-481E-BF75-FD032A24D15B}" presName="compNode" presStyleCnt="0"/>
      <dgm:spPr/>
    </dgm:pt>
    <dgm:pt modelId="{33C7CB33-6DE0-41A4-808D-48D8F267D1B7}" type="pres">
      <dgm:prSet presAssocID="{1B9CAB4F-59BE-481E-BF75-FD032A24D15B}" presName="bgRect" presStyleLbl="bgShp" presStyleIdx="2" presStyleCnt="5"/>
      <dgm:spPr/>
    </dgm:pt>
    <dgm:pt modelId="{821A1AB5-DB37-4144-9B7C-488419E900CE}" type="pres">
      <dgm:prSet presAssocID="{1B9CAB4F-59BE-481E-BF75-FD032A24D15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D7537A4B-07A1-4951-AF14-3F5D63DF129A}" type="pres">
      <dgm:prSet presAssocID="{1B9CAB4F-59BE-481E-BF75-FD032A24D15B}" presName="spaceRect" presStyleCnt="0"/>
      <dgm:spPr/>
    </dgm:pt>
    <dgm:pt modelId="{BD103FC4-0FE8-4662-82AC-C32B7FEF5AAD}" type="pres">
      <dgm:prSet presAssocID="{1B9CAB4F-59BE-481E-BF75-FD032A24D15B}" presName="parTx" presStyleLbl="revTx" presStyleIdx="2" presStyleCnt="5">
        <dgm:presLayoutVars>
          <dgm:chMax val="0"/>
          <dgm:chPref val="0"/>
        </dgm:presLayoutVars>
      </dgm:prSet>
      <dgm:spPr/>
    </dgm:pt>
    <dgm:pt modelId="{B2CE54E0-741F-4E38-A3B8-0CB625D994C9}" type="pres">
      <dgm:prSet presAssocID="{89C4ECD6-E116-43BA-8D07-AB85AD54EC00}" presName="sibTrans" presStyleCnt="0"/>
      <dgm:spPr/>
    </dgm:pt>
    <dgm:pt modelId="{3F0C00AB-C9E5-4F62-8320-5D3C5AF68023}" type="pres">
      <dgm:prSet presAssocID="{90A2B149-6717-457D-9531-0872056C16AE}" presName="compNode" presStyleCnt="0"/>
      <dgm:spPr/>
    </dgm:pt>
    <dgm:pt modelId="{EC71109F-FC2F-46FB-8F7D-2A8F5B364E42}" type="pres">
      <dgm:prSet presAssocID="{90A2B149-6717-457D-9531-0872056C16AE}" presName="bgRect" presStyleLbl="bgShp" presStyleIdx="3" presStyleCnt="5"/>
      <dgm:spPr/>
    </dgm:pt>
    <dgm:pt modelId="{2DA245F0-375E-4D96-93AE-E21F1A7B9482}" type="pres">
      <dgm:prSet presAssocID="{90A2B149-6717-457D-9531-0872056C16A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BE42EB41-150F-486B-8475-A909FD991940}" type="pres">
      <dgm:prSet presAssocID="{90A2B149-6717-457D-9531-0872056C16AE}" presName="spaceRect" presStyleCnt="0"/>
      <dgm:spPr/>
    </dgm:pt>
    <dgm:pt modelId="{DC226510-4D5E-47D4-8470-EB8B371FB4E2}" type="pres">
      <dgm:prSet presAssocID="{90A2B149-6717-457D-9531-0872056C16AE}" presName="parTx" presStyleLbl="revTx" presStyleIdx="3" presStyleCnt="5">
        <dgm:presLayoutVars>
          <dgm:chMax val="0"/>
          <dgm:chPref val="0"/>
        </dgm:presLayoutVars>
      </dgm:prSet>
      <dgm:spPr/>
    </dgm:pt>
    <dgm:pt modelId="{36F17FD4-2EC7-43F0-8EAA-118BFB62F7F6}" type="pres">
      <dgm:prSet presAssocID="{B61C99E7-D2DD-4BF8-BB05-787DB17C0005}" presName="sibTrans" presStyleCnt="0"/>
      <dgm:spPr/>
    </dgm:pt>
    <dgm:pt modelId="{A5AFF776-B3BC-4EF9-8D0F-F9F57177E8A8}" type="pres">
      <dgm:prSet presAssocID="{349A6A76-4935-4631-8753-A1F0046F5AEB}" presName="compNode" presStyleCnt="0"/>
      <dgm:spPr/>
    </dgm:pt>
    <dgm:pt modelId="{6D7F69EC-6C09-4A96-B582-2EBFCD40AFC9}" type="pres">
      <dgm:prSet presAssocID="{349A6A76-4935-4631-8753-A1F0046F5AEB}" presName="bgRect" presStyleLbl="bgShp" presStyleIdx="4" presStyleCnt="5"/>
      <dgm:spPr/>
    </dgm:pt>
    <dgm:pt modelId="{EC2363C3-F133-4E9F-A9A3-FF4A0745D298}" type="pres">
      <dgm:prSet presAssocID="{349A6A76-4935-4631-8753-A1F0046F5AE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Judge"/>
        </a:ext>
      </dgm:extLst>
    </dgm:pt>
    <dgm:pt modelId="{5B493165-CB8B-4447-B46E-A41C4EC085B2}" type="pres">
      <dgm:prSet presAssocID="{349A6A76-4935-4631-8753-A1F0046F5AEB}" presName="spaceRect" presStyleCnt="0"/>
      <dgm:spPr/>
    </dgm:pt>
    <dgm:pt modelId="{7D6FB7F0-6D56-4C09-8C63-E58E45FF568A}" type="pres">
      <dgm:prSet presAssocID="{349A6A76-4935-4631-8753-A1F0046F5AEB}" presName="parTx" presStyleLbl="revTx" presStyleIdx="4" presStyleCnt="5">
        <dgm:presLayoutVars>
          <dgm:chMax val="0"/>
          <dgm:chPref val="0"/>
        </dgm:presLayoutVars>
      </dgm:prSet>
      <dgm:spPr/>
    </dgm:pt>
  </dgm:ptLst>
  <dgm:cxnLst>
    <dgm:cxn modelId="{56994422-F8FB-4970-A564-2944FBF5EB65}" srcId="{F8CBD2B5-F6E8-4E9D-9F20-82C69F36E568}" destId="{349A6A76-4935-4631-8753-A1F0046F5AEB}" srcOrd="4" destOrd="0" parTransId="{81B83AA1-7F02-41B7-A4E4-BB486537F39B}" sibTransId="{EDB89D93-D172-4848-9B9F-A29B75B78582}"/>
    <dgm:cxn modelId="{62C65333-DC9B-4221-B7CA-D33F4F3DE210}" srcId="{F8CBD2B5-F6E8-4E9D-9F20-82C69F36E568}" destId="{202D57EC-9800-4E95-A328-EB0FD252A4D1}" srcOrd="0" destOrd="0" parTransId="{43C40D57-29C2-442F-8DAA-2E9E4EE5C797}" sibTransId="{657D7B73-4E09-4644-BA3B-D19CDD508791}"/>
    <dgm:cxn modelId="{2F32633D-68F3-4D12-A2D8-D257DE256ED1}" type="presOf" srcId="{349A6A76-4935-4631-8753-A1F0046F5AEB}" destId="{7D6FB7F0-6D56-4C09-8C63-E58E45FF568A}" srcOrd="0" destOrd="0" presId="urn:microsoft.com/office/officeart/2018/2/layout/IconVerticalSolidList"/>
    <dgm:cxn modelId="{5292233E-B23F-4FC0-BBBB-57696DE9E5BD}" type="presOf" srcId="{1B9CAB4F-59BE-481E-BF75-FD032A24D15B}" destId="{BD103FC4-0FE8-4662-82AC-C32B7FEF5AAD}" srcOrd="0" destOrd="0" presId="urn:microsoft.com/office/officeart/2018/2/layout/IconVerticalSolidList"/>
    <dgm:cxn modelId="{74A10249-C3CC-4C0C-BB8C-7C624694B01E}" type="presOf" srcId="{90A2B149-6717-457D-9531-0872056C16AE}" destId="{DC226510-4D5E-47D4-8470-EB8B371FB4E2}" srcOrd="0" destOrd="0" presId="urn:microsoft.com/office/officeart/2018/2/layout/IconVerticalSolidList"/>
    <dgm:cxn modelId="{ACC24787-67CB-4828-AA1C-7CF5F2108CDE}" srcId="{F8CBD2B5-F6E8-4E9D-9F20-82C69F36E568}" destId="{1B9CAB4F-59BE-481E-BF75-FD032A24D15B}" srcOrd="2" destOrd="0" parTransId="{6565A93D-9AEF-4D3C-B0CA-FDF908131971}" sibTransId="{89C4ECD6-E116-43BA-8D07-AB85AD54EC00}"/>
    <dgm:cxn modelId="{B8787F8E-1AC6-4DEE-97A4-BA1196D0000F}" srcId="{F8CBD2B5-F6E8-4E9D-9F20-82C69F36E568}" destId="{90A2B149-6717-457D-9531-0872056C16AE}" srcOrd="3" destOrd="0" parTransId="{99732DB9-A9FC-47D7-8806-DC4EA214F189}" sibTransId="{B61C99E7-D2DD-4BF8-BB05-787DB17C0005}"/>
    <dgm:cxn modelId="{DC296598-5396-488E-ABCC-9119DA33D9C8}" srcId="{F8CBD2B5-F6E8-4E9D-9F20-82C69F36E568}" destId="{1CD015BC-1DB5-4CF8-AE9B-96A8B1671A60}" srcOrd="1" destOrd="0" parTransId="{2B7E4DCF-E02A-44DD-BD83-D90D4AC42158}" sibTransId="{AFB85A2D-B436-4980-B9A0-CF92E1920DE1}"/>
    <dgm:cxn modelId="{12947F9F-D94C-4413-BAC2-7DA35F14DDF7}" type="presOf" srcId="{202D57EC-9800-4E95-A328-EB0FD252A4D1}" destId="{22D800E7-BF2C-469A-B61D-7E0F82E1904E}" srcOrd="0" destOrd="0" presId="urn:microsoft.com/office/officeart/2018/2/layout/IconVerticalSolidList"/>
    <dgm:cxn modelId="{20F11ACB-0057-4886-91A8-BA4C15597DA6}" type="presOf" srcId="{F8CBD2B5-F6E8-4E9D-9F20-82C69F36E568}" destId="{5A9B9EBC-B2F2-4BAE-8001-DAE4CD7CCA54}" srcOrd="0" destOrd="0" presId="urn:microsoft.com/office/officeart/2018/2/layout/IconVerticalSolidList"/>
    <dgm:cxn modelId="{B5B4C4FA-A769-4F97-BAFF-2D1F81F8B087}" type="presOf" srcId="{1CD015BC-1DB5-4CF8-AE9B-96A8B1671A60}" destId="{E27AA6AA-8761-40D0-9CAE-4088C17B9C44}" srcOrd="0" destOrd="0" presId="urn:microsoft.com/office/officeart/2018/2/layout/IconVerticalSolidList"/>
    <dgm:cxn modelId="{5B7DF227-2E31-405B-A10C-4EF93EB0C83D}" type="presParOf" srcId="{5A9B9EBC-B2F2-4BAE-8001-DAE4CD7CCA54}" destId="{5B4D1CBA-2C41-40EC-9DE8-A0BD05B687F5}" srcOrd="0" destOrd="0" presId="urn:microsoft.com/office/officeart/2018/2/layout/IconVerticalSolidList"/>
    <dgm:cxn modelId="{5F957FA1-2223-4E93-9665-222B4DE19099}" type="presParOf" srcId="{5B4D1CBA-2C41-40EC-9DE8-A0BD05B687F5}" destId="{FE298AE0-248E-4C0F-899E-DBCA4A7A4056}" srcOrd="0" destOrd="0" presId="urn:microsoft.com/office/officeart/2018/2/layout/IconVerticalSolidList"/>
    <dgm:cxn modelId="{D44C5F79-3C65-4693-8862-0E155268CC60}" type="presParOf" srcId="{5B4D1CBA-2C41-40EC-9DE8-A0BD05B687F5}" destId="{9139FEAB-6BF1-446B-BE43-CC9440D48528}" srcOrd="1" destOrd="0" presId="urn:microsoft.com/office/officeart/2018/2/layout/IconVerticalSolidList"/>
    <dgm:cxn modelId="{41C37EFD-6F4B-4D56-AF9E-195B6EB3AD22}" type="presParOf" srcId="{5B4D1CBA-2C41-40EC-9DE8-A0BD05B687F5}" destId="{6C87B8B5-0F2F-4B93-9513-9079A5642D9A}" srcOrd="2" destOrd="0" presId="urn:microsoft.com/office/officeart/2018/2/layout/IconVerticalSolidList"/>
    <dgm:cxn modelId="{2692029A-FF16-48D5-8CCE-21D97923330D}" type="presParOf" srcId="{5B4D1CBA-2C41-40EC-9DE8-A0BD05B687F5}" destId="{22D800E7-BF2C-469A-B61D-7E0F82E1904E}" srcOrd="3" destOrd="0" presId="urn:microsoft.com/office/officeart/2018/2/layout/IconVerticalSolidList"/>
    <dgm:cxn modelId="{7EC8C3F1-E278-43A5-95C2-828D241046F7}" type="presParOf" srcId="{5A9B9EBC-B2F2-4BAE-8001-DAE4CD7CCA54}" destId="{2213D9E7-8F45-4C05-B647-69016FAECE3E}" srcOrd="1" destOrd="0" presId="urn:microsoft.com/office/officeart/2018/2/layout/IconVerticalSolidList"/>
    <dgm:cxn modelId="{31D0D4BD-44D7-4A8F-9D5D-84A1E6C75DCE}" type="presParOf" srcId="{5A9B9EBC-B2F2-4BAE-8001-DAE4CD7CCA54}" destId="{874A4BB3-C640-4B01-A1F1-35AA3699CA2B}" srcOrd="2" destOrd="0" presId="urn:microsoft.com/office/officeart/2018/2/layout/IconVerticalSolidList"/>
    <dgm:cxn modelId="{A0465686-ACB7-4AC7-AC1A-924FC32AE594}" type="presParOf" srcId="{874A4BB3-C640-4B01-A1F1-35AA3699CA2B}" destId="{00380375-4DC4-4962-81BD-E5B1ACB9E1F3}" srcOrd="0" destOrd="0" presId="urn:microsoft.com/office/officeart/2018/2/layout/IconVerticalSolidList"/>
    <dgm:cxn modelId="{E8CA7B7A-BA13-4317-8F96-8796B0D12237}" type="presParOf" srcId="{874A4BB3-C640-4B01-A1F1-35AA3699CA2B}" destId="{3D14A341-D53C-4667-A07E-7E2253756C93}" srcOrd="1" destOrd="0" presId="urn:microsoft.com/office/officeart/2018/2/layout/IconVerticalSolidList"/>
    <dgm:cxn modelId="{1DF75988-7E9D-4D5D-B72F-C8BCA2C4310D}" type="presParOf" srcId="{874A4BB3-C640-4B01-A1F1-35AA3699CA2B}" destId="{2E9C83D4-733F-45BC-AD19-E591F2C4F060}" srcOrd="2" destOrd="0" presId="urn:microsoft.com/office/officeart/2018/2/layout/IconVerticalSolidList"/>
    <dgm:cxn modelId="{85914D23-A968-4D4D-8283-5280479A0680}" type="presParOf" srcId="{874A4BB3-C640-4B01-A1F1-35AA3699CA2B}" destId="{E27AA6AA-8761-40D0-9CAE-4088C17B9C44}" srcOrd="3" destOrd="0" presId="urn:microsoft.com/office/officeart/2018/2/layout/IconVerticalSolidList"/>
    <dgm:cxn modelId="{5D4FA59C-15D6-4DF0-B10D-9584E78B149C}" type="presParOf" srcId="{5A9B9EBC-B2F2-4BAE-8001-DAE4CD7CCA54}" destId="{3C9A8D78-5BA7-47D6-AD42-B4422192D90A}" srcOrd="3" destOrd="0" presId="urn:microsoft.com/office/officeart/2018/2/layout/IconVerticalSolidList"/>
    <dgm:cxn modelId="{1EC7B52D-C202-4B98-8A68-EC0DE552F9B5}" type="presParOf" srcId="{5A9B9EBC-B2F2-4BAE-8001-DAE4CD7CCA54}" destId="{E3326F05-472B-45D1-B804-EEA49D12B379}" srcOrd="4" destOrd="0" presId="urn:microsoft.com/office/officeart/2018/2/layout/IconVerticalSolidList"/>
    <dgm:cxn modelId="{354B6B1D-52E3-4732-BEC6-35A16703A5CF}" type="presParOf" srcId="{E3326F05-472B-45D1-B804-EEA49D12B379}" destId="{33C7CB33-6DE0-41A4-808D-48D8F267D1B7}" srcOrd="0" destOrd="0" presId="urn:microsoft.com/office/officeart/2018/2/layout/IconVerticalSolidList"/>
    <dgm:cxn modelId="{8DD1FE3E-1393-4B6D-A589-6CEF4108D723}" type="presParOf" srcId="{E3326F05-472B-45D1-B804-EEA49D12B379}" destId="{821A1AB5-DB37-4144-9B7C-488419E900CE}" srcOrd="1" destOrd="0" presId="urn:microsoft.com/office/officeart/2018/2/layout/IconVerticalSolidList"/>
    <dgm:cxn modelId="{8C535877-631D-4741-9086-6875058C04CC}" type="presParOf" srcId="{E3326F05-472B-45D1-B804-EEA49D12B379}" destId="{D7537A4B-07A1-4951-AF14-3F5D63DF129A}" srcOrd="2" destOrd="0" presId="urn:microsoft.com/office/officeart/2018/2/layout/IconVerticalSolidList"/>
    <dgm:cxn modelId="{1245F82C-6D06-455F-87C8-C438DA81EA2C}" type="presParOf" srcId="{E3326F05-472B-45D1-B804-EEA49D12B379}" destId="{BD103FC4-0FE8-4662-82AC-C32B7FEF5AAD}" srcOrd="3" destOrd="0" presId="urn:microsoft.com/office/officeart/2018/2/layout/IconVerticalSolidList"/>
    <dgm:cxn modelId="{BD6EC5E1-0523-45F5-B00D-37B7FC1048C2}" type="presParOf" srcId="{5A9B9EBC-B2F2-4BAE-8001-DAE4CD7CCA54}" destId="{B2CE54E0-741F-4E38-A3B8-0CB625D994C9}" srcOrd="5" destOrd="0" presId="urn:microsoft.com/office/officeart/2018/2/layout/IconVerticalSolidList"/>
    <dgm:cxn modelId="{EDC7E7F6-FB14-4ADF-9C22-943FF6FC1470}" type="presParOf" srcId="{5A9B9EBC-B2F2-4BAE-8001-DAE4CD7CCA54}" destId="{3F0C00AB-C9E5-4F62-8320-5D3C5AF68023}" srcOrd="6" destOrd="0" presId="urn:microsoft.com/office/officeart/2018/2/layout/IconVerticalSolidList"/>
    <dgm:cxn modelId="{F2A05DB9-7993-415E-B73A-4832A1912081}" type="presParOf" srcId="{3F0C00AB-C9E5-4F62-8320-5D3C5AF68023}" destId="{EC71109F-FC2F-46FB-8F7D-2A8F5B364E42}" srcOrd="0" destOrd="0" presId="urn:microsoft.com/office/officeart/2018/2/layout/IconVerticalSolidList"/>
    <dgm:cxn modelId="{08670DE2-A33D-4EFD-A0A3-CCC9AF8EBA0D}" type="presParOf" srcId="{3F0C00AB-C9E5-4F62-8320-5D3C5AF68023}" destId="{2DA245F0-375E-4D96-93AE-E21F1A7B9482}" srcOrd="1" destOrd="0" presId="urn:microsoft.com/office/officeart/2018/2/layout/IconVerticalSolidList"/>
    <dgm:cxn modelId="{54322F30-5A28-4DF2-99D1-A91AF242CC13}" type="presParOf" srcId="{3F0C00AB-C9E5-4F62-8320-5D3C5AF68023}" destId="{BE42EB41-150F-486B-8475-A909FD991940}" srcOrd="2" destOrd="0" presId="urn:microsoft.com/office/officeart/2018/2/layout/IconVerticalSolidList"/>
    <dgm:cxn modelId="{350494B3-3A4F-4F32-85D9-2722B03554E9}" type="presParOf" srcId="{3F0C00AB-C9E5-4F62-8320-5D3C5AF68023}" destId="{DC226510-4D5E-47D4-8470-EB8B371FB4E2}" srcOrd="3" destOrd="0" presId="urn:microsoft.com/office/officeart/2018/2/layout/IconVerticalSolidList"/>
    <dgm:cxn modelId="{3A289841-2410-40FD-94F8-7276EEA2D7BD}" type="presParOf" srcId="{5A9B9EBC-B2F2-4BAE-8001-DAE4CD7CCA54}" destId="{36F17FD4-2EC7-43F0-8EAA-118BFB62F7F6}" srcOrd="7" destOrd="0" presId="urn:microsoft.com/office/officeart/2018/2/layout/IconVerticalSolidList"/>
    <dgm:cxn modelId="{4E441E66-9275-41B5-8DE1-0663CFB0F42A}" type="presParOf" srcId="{5A9B9EBC-B2F2-4BAE-8001-DAE4CD7CCA54}" destId="{A5AFF776-B3BC-4EF9-8D0F-F9F57177E8A8}" srcOrd="8" destOrd="0" presId="urn:microsoft.com/office/officeart/2018/2/layout/IconVerticalSolidList"/>
    <dgm:cxn modelId="{431E6FA6-793A-4A13-B8A4-C36D4B5FD4ED}" type="presParOf" srcId="{A5AFF776-B3BC-4EF9-8D0F-F9F57177E8A8}" destId="{6D7F69EC-6C09-4A96-B582-2EBFCD40AFC9}" srcOrd="0" destOrd="0" presId="urn:microsoft.com/office/officeart/2018/2/layout/IconVerticalSolidList"/>
    <dgm:cxn modelId="{90DE98D1-4C38-4EBD-8272-14F233B78A43}" type="presParOf" srcId="{A5AFF776-B3BC-4EF9-8D0F-F9F57177E8A8}" destId="{EC2363C3-F133-4E9F-A9A3-FF4A0745D298}" srcOrd="1" destOrd="0" presId="urn:microsoft.com/office/officeart/2018/2/layout/IconVerticalSolidList"/>
    <dgm:cxn modelId="{966D1FF2-9A9D-445F-9BE4-1FBBCA4311C6}" type="presParOf" srcId="{A5AFF776-B3BC-4EF9-8D0F-F9F57177E8A8}" destId="{5B493165-CB8B-4447-B46E-A41C4EC085B2}" srcOrd="2" destOrd="0" presId="urn:microsoft.com/office/officeart/2018/2/layout/IconVerticalSolidList"/>
    <dgm:cxn modelId="{92E698A0-841F-4849-8B6D-99C3C47D0870}" type="presParOf" srcId="{A5AFF776-B3BC-4EF9-8D0F-F9F57177E8A8}" destId="{7D6FB7F0-6D56-4C09-8C63-E58E45FF568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98AE0-248E-4C0F-899E-DBCA4A7A4056}">
      <dsp:nvSpPr>
        <dsp:cNvPr id="0" name=""/>
        <dsp:cNvSpPr/>
      </dsp:nvSpPr>
      <dsp:spPr>
        <a:xfrm>
          <a:off x="0" y="4098"/>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39FEAB-6BF1-446B-BE43-CC9440D48528}">
      <dsp:nvSpPr>
        <dsp:cNvPr id="0" name=""/>
        <dsp:cNvSpPr/>
      </dsp:nvSpPr>
      <dsp:spPr>
        <a:xfrm>
          <a:off x="264107" y="200542"/>
          <a:ext cx="480194" cy="480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D800E7-BF2C-469A-B61D-7E0F82E1904E}">
      <dsp:nvSpPr>
        <dsp:cNvPr id="0" name=""/>
        <dsp:cNvSpPr/>
      </dsp:nvSpPr>
      <dsp:spPr>
        <a:xfrm>
          <a:off x="1008409" y="4098"/>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90000"/>
            </a:lnSpc>
            <a:spcBef>
              <a:spcPct val="0"/>
            </a:spcBef>
            <a:spcAft>
              <a:spcPct val="35000"/>
            </a:spcAft>
            <a:buNone/>
          </a:pPr>
          <a:r>
            <a:rPr lang="en-GB" sz="1900" b="0" i="0" kern="1200"/>
            <a:t>INTRODUCTION</a:t>
          </a:r>
          <a:endParaRPr lang="en-US" sz="1900" kern="1200"/>
        </a:p>
      </dsp:txBody>
      <dsp:txXfrm>
        <a:off x="1008409" y="4098"/>
        <a:ext cx="5382865" cy="873081"/>
      </dsp:txXfrm>
    </dsp:sp>
    <dsp:sp modelId="{00380375-4DC4-4962-81BD-E5B1ACB9E1F3}">
      <dsp:nvSpPr>
        <dsp:cNvPr id="0" name=""/>
        <dsp:cNvSpPr/>
      </dsp:nvSpPr>
      <dsp:spPr>
        <a:xfrm>
          <a:off x="0" y="1095450"/>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14A341-D53C-4667-A07E-7E2253756C93}">
      <dsp:nvSpPr>
        <dsp:cNvPr id="0" name=""/>
        <dsp:cNvSpPr/>
      </dsp:nvSpPr>
      <dsp:spPr>
        <a:xfrm>
          <a:off x="264107" y="1291894"/>
          <a:ext cx="480194" cy="480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27AA6AA-8761-40D0-9CAE-4088C17B9C44}">
      <dsp:nvSpPr>
        <dsp:cNvPr id="0" name=""/>
        <dsp:cNvSpPr/>
      </dsp:nvSpPr>
      <dsp:spPr>
        <a:xfrm>
          <a:off x="1008409" y="1095450"/>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90000"/>
            </a:lnSpc>
            <a:spcBef>
              <a:spcPct val="0"/>
            </a:spcBef>
            <a:spcAft>
              <a:spcPct val="35000"/>
            </a:spcAft>
            <a:buNone/>
          </a:pPr>
          <a:r>
            <a:rPr lang="en-GB" sz="1900" b="0" i="0" kern="1200"/>
            <a:t>BEST CROP PREDICTION USING KNN</a:t>
          </a:r>
          <a:endParaRPr lang="en-US" sz="1900" kern="1200"/>
        </a:p>
      </dsp:txBody>
      <dsp:txXfrm>
        <a:off x="1008409" y="1095450"/>
        <a:ext cx="5382865" cy="873081"/>
      </dsp:txXfrm>
    </dsp:sp>
    <dsp:sp modelId="{33C7CB33-6DE0-41A4-808D-48D8F267D1B7}">
      <dsp:nvSpPr>
        <dsp:cNvPr id="0" name=""/>
        <dsp:cNvSpPr/>
      </dsp:nvSpPr>
      <dsp:spPr>
        <a:xfrm>
          <a:off x="0" y="2186802"/>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1A1AB5-DB37-4144-9B7C-488419E900CE}">
      <dsp:nvSpPr>
        <dsp:cNvPr id="0" name=""/>
        <dsp:cNvSpPr/>
      </dsp:nvSpPr>
      <dsp:spPr>
        <a:xfrm>
          <a:off x="264107" y="2383246"/>
          <a:ext cx="480194" cy="480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103FC4-0FE8-4662-82AC-C32B7FEF5AAD}">
      <dsp:nvSpPr>
        <dsp:cNvPr id="0" name=""/>
        <dsp:cNvSpPr/>
      </dsp:nvSpPr>
      <dsp:spPr>
        <a:xfrm>
          <a:off x="1008409" y="2186802"/>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90000"/>
            </a:lnSpc>
            <a:spcBef>
              <a:spcPct val="0"/>
            </a:spcBef>
            <a:spcAft>
              <a:spcPct val="35000"/>
            </a:spcAft>
            <a:buNone/>
          </a:pPr>
          <a:r>
            <a:rPr lang="en-GB" sz="1900" b="0" i="0" kern="1200"/>
            <a:t>K-NEAREST NEIGHBOUR(KNN)</a:t>
          </a:r>
          <a:endParaRPr lang="en-US" sz="1900" kern="1200"/>
        </a:p>
      </dsp:txBody>
      <dsp:txXfrm>
        <a:off x="1008409" y="2186802"/>
        <a:ext cx="5382865" cy="873081"/>
      </dsp:txXfrm>
    </dsp:sp>
    <dsp:sp modelId="{EC71109F-FC2F-46FB-8F7D-2A8F5B364E42}">
      <dsp:nvSpPr>
        <dsp:cNvPr id="0" name=""/>
        <dsp:cNvSpPr/>
      </dsp:nvSpPr>
      <dsp:spPr>
        <a:xfrm>
          <a:off x="0" y="3278154"/>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A245F0-375E-4D96-93AE-E21F1A7B9482}">
      <dsp:nvSpPr>
        <dsp:cNvPr id="0" name=""/>
        <dsp:cNvSpPr/>
      </dsp:nvSpPr>
      <dsp:spPr>
        <a:xfrm>
          <a:off x="264107" y="3474597"/>
          <a:ext cx="480194" cy="480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C226510-4D5E-47D4-8470-EB8B371FB4E2}">
      <dsp:nvSpPr>
        <dsp:cNvPr id="0" name=""/>
        <dsp:cNvSpPr/>
      </dsp:nvSpPr>
      <dsp:spPr>
        <a:xfrm>
          <a:off x="1008409" y="3278154"/>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90000"/>
            </a:lnSpc>
            <a:spcBef>
              <a:spcPct val="0"/>
            </a:spcBef>
            <a:spcAft>
              <a:spcPct val="35000"/>
            </a:spcAft>
            <a:buNone/>
          </a:pPr>
          <a:r>
            <a:rPr lang="en-GB" sz="1900" b="0" i="0" kern="1200"/>
            <a:t>METHODOLOGY</a:t>
          </a:r>
          <a:endParaRPr lang="en-US" sz="1900" kern="1200"/>
        </a:p>
      </dsp:txBody>
      <dsp:txXfrm>
        <a:off x="1008409" y="3278154"/>
        <a:ext cx="5382865" cy="873081"/>
      </dsp:txXfrm>
    </dsp:sp>
    <dsp:sp modelId="{6D7F69EC-6C09-4A96-B582-2EBFCD40AFC9}">
      <dsp:nvSpPr>
        <dsp:cNvPr id="0" name=""/>
        <dsp:cNvSpPr/>
      </dsp:nvSpPr>
      <dsp:spPr>
        <a:xfrm>
          <a:off x="0" y="4369506"/>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2363C3-F133-4E9F-A9A3-FF4A0745D298}">
      <dsp:nvSpPr>
        <dsp:cNvPr id="0" name=""/>
        <dsp:cNvSpPr/>
      </dsp:nvSpPr>
      <dsp:spPr>
        <a:xfrm>
          <a:off x="264107" y="4565949"/>
          <a:ext cx="480194" cy="480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D6FB7F0-6D56-4C09-8C63-E58E45FF568A}">
      <dsp:nvSpPr>
        <dsp:cNvPr id="0" name=""/>
        <dsp:cNvSpPr/>
      </dsp:nvSpPr>
      <dsp:spPr>
        <a:xfrm>
          <a:off x="1008409" y="4369506"/>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90000"/>
            </a:lnSpc>
            <a:spcBef>
              <a:spcPct val="0"/>
            </a:spcBef>
            <a:spcAft>
              <a:spcPct val="35000"/>
            </a:spcAft>
            <a:buNone/>
          </a:pPr>
          <a:r>
            <a:rPr lang="en-GB" sz="1900" b="0" i="0" kern="1200"/>
            <a:t>CONCLUSION</a:t>
          </a:r>
          <a:endParaRPr lang="en-US" sz="1900" kern="1200"/>
        </a:p>
      </dsp:txBody>
      <dsp:txXfrm>
        <a:off x="1008409" y="4369506"/>
        <a:ext cx="5382865" cy="8730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32B5-2F7E-4299-98AE-A23762FA4B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CF813DA-E38A-4D75-BAB5-09B47B634C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00B147C-AF96-44B6-A896-31374F356CD7}"/>
              </a:ext>
            </a:extLst>
          </p:cNvPr>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a:extLst>
              <a:ext uri="{FF2B5EF4-FFF2-40B4-BE49-F238E27FC236}">
                <a16:creationId xmlns:a16="http://schemas.microsoft.com/office/drawing/2014/main" id="{E6A33FB2-9B0E-4AA2-B5C9-D2AC6311C7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FF5C79-4BCA-4CEA-9D1A-98DFBE614D7A}"/>
              </a:ext>
            </a:extLst>
          </p:cNvPr>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2258213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70D1F-F86F-468C-B10F-DBDCD168AFE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D0A04B1-3C6F-4900-8830-38402D78270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224074-0A89-4704-B46E-CFDDF7CEADF9}"/>
              </a:ext>
            </a:extLst>
          </p:cNvPr>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a:extLst>
              <a:ext uri="{FF2B5EF4-FFF2-40B4-BE49-F238E27FC236}">
                <a16:creationId xmlns:a16="http://schemas.microsoft.com/office/drawing/2014/main" id="{EB126496-CE9D-4BD8-84DE-8FC23F9737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10B0263-B487-4E92-92C2-FC3DA533631D}"/>
              </a:ext>
            </a:extLst>
          </p:cNvPr>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823130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8681E9-88C4-4A75-B27F-7697A9E86E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74685DC-3B8B-48F6-8930-7E186523A6A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B2515EE-B742-4704-9836-5E34070C4247}"/>
              </a:ext>
            </a:extLst>
          </p:cNvPr>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a:extLst>
              <a:ext uri="{FF2B5EF4-FFF2-40B4-BE49-F238E27FC236}">
                <a16:creationId xmlns:a16="http://schemas.microsoft.com/office/drawing/2014/main" id="{B1A9077B-EE7B-4CC8-ABE9-1B21DB006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B5DF2A-4657-4718-8693-99885FAA7CF1}"/>
              </a:ext>
            </a:extLst>
          </p:cNvPr>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2588394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22122281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1103549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519920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3802344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349321-6340-4816-B370-7E08D16B8309}" type="datetimeFigureOut">
              <a:rPr lang="en-GB" smtClean="0"/>
              <a:t>16/07/2019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10365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349321-6340-4816-B370-7E08D16B8309}" type="datetimeFigureOut">
              <a:rPr lang="en-GB" smtClean="0"/>
              <a:t>16/07/2019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26648371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349321-6340-4816-B370-7E08D16B8309}" type="datetimeFigureOut">
              <a:rPr lang="en-GB" smtClean="0"/>
              <a:t>16/07/2019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3562368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450621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27224-E3F6-4943-A523-26B01DCECC2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ED61E78-2D2A-44EE-933F-7C380AA1A42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786A2-69AF-41E7-8841-96162F9AB35F}"/>
              </a:ext>
            </a:extLst>
          </p:cNvPr>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a:extLst>
              <a:ext uri="{FF2B5EF4-FFF2-40B4-BE49-F238E27FC236}">
                <a16:creationId xmlns:a16="http://schemas.microsoft.com/office/drawing/2014/main" id="{4818E777-C20E-4336-8FB3-38753AA0AF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845490-A60C-4160-8EFE-F2CE863B3784}"/>
              </a:ext>
            </a:extLst>
          </p:cNvPr>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0093187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5989416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914800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42508604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F1C3F9-A912-4300-8BD1-4BE9CB8ED3FE}"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69590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20063682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C349321-6340-4816-B370-7E08D16B8309}" type="datetimeFigureOut">
              <a:rPr lang="en-GB" smtClean="0"/>
              <a:t>16/07/2019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33990474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C349321-6340-4816-B370-7E08D16B8309}" type="datetimeFigureOut">
              <a:rPr lang="en-GB" smtClean="0"/>
              <a:t>16/07/2019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26303158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9749034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21191885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GB"/>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3690396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9D334-20EA-409F-AA1C-570A3B3A5F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BFC85FB-82C3-4D68-BAC4-F2885E2EA9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0426678-3827-4135-B409-033BE89A0155}"/>
              </a:ext>
            </a:extLst>
          </p:cNvPr>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a:extLst>
              <a:ext uri="{FF2B5EF4-FFF2-40B4-BE49-F238E27FC236}">
                <a16:creationId xmlns:a16="http://schemas.microsoft.com/office/drawing/2014/main" id="{ED2E77DF-204B-4E30-9A24-25CED91C7ED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D69C5C-20CF-4BA8-BD3A-02738180CF1A}"/>
              </a:ext>
            </a:extLst>
          </p:cNvPr>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28930268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40581901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25987962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5821966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349321-6340-4816-B370-7E08D16B8309}" type="datetimeFigureOut">
              <a:rPr lang="en-GB" smtClean="0"/>
              <a:t>16/07/2019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21897196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349321-6340-4816-B370-7E08D16B8309}" type="datetimeFigureOut">
              <a:rPr lang="en-GB" smtClean="0"/>
              <a:t>16/07/2019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2453070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349321-6340-4816-B370-7E08D16B8309}" type="datetimeFigureOut">
              <a:rPr lang="en-GB" smtClean="0"/>
              <a:t>16/07/2019</a:t>
            </a:fld>
            <a:endParaRPr lang="en-GB"/>
          </a:p>
        </p:txBody>
      </p:sp>
      <p:sp>
        <p:nvSpPr>
          <p:cNvPr id="3" name="Footer Placeholder 2"/>
          <p:cNvSpPr>
            <a:spLocks noGrp="1"/>
          </p:cNvSpPr>
          <p:nvPr>
            <p:ph type="ftr" sz="quarter" idx="11"/>
          </p:nvPr>
        </p:nvSpPr>
        <p:spPr/>
        <p:txBody>
          <a:bodyPr/>
          <a:lstStyle/>
          <a:p>
            <a:endParaRPr lang="en-GB"/>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20791729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31675117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4849921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7571130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193166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C7679-FED3-4EA9-9ADF-F4039601DA0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728D7BB-EF22-40C7-8AF0-519D1117CAE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D2F30D9-C102-4CC3-AC85-C9A219C691D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ED12AD8-D8B8-47E1-BA88-0F9788CA37C6}"/>
              </a:ext>
            </a:extLst>
          </p:cNvPr>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a:extLst>
              <a:ext uri="{FF2B5EF4-FFF2-40B4-BE49-F238E27FC236}">
                <a16:creationId xmlns:a16="http://schemas.microsoft.com/office/drawing/2014/main" id="{9EC6C7F7-BDC9-4B94-8909-CB4ABACD1A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6A189A3-80E3-4B2D-84E1-E20A10E30959}"/>
              </a:ext>
            </a:extLst>
          </p:cNvPr>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8534211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6627970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9786724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C349321-6340-4816-B370-7E08D16B8309}" type="datetimeFigureOut">
              <a:rPr lang="en-GB" smtClean="0"/>
              <a:t>16/07/2019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34774090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C349321-6340-4816-B370-7E08D16B8309}" type="datetimeFigureOut">
              <a:rPr lang="en-GB" smtClean="0"/>
              <a:t>16/07/2019</a:t>
            </a:fld>
            <a:endParaRPr lang="en-GB"/>
          </a:p>
        </p:txBody>
      </p:sp>
      <p:sp>
        <p:nvSpPr>
          <p:cNvPr id="8" name="Footer Placeholder 7"/>
          <p:cNvSpPr>
            <a:spLocks noGrp="1"/>
          </p:cNvSpPr>
          <p:nvPr>
            <p:ph type="ftr" sz="quarter" idx="11"/>
          </p:nvPr>
        </p:nvSpPr>
        <p:spPr>
          <a:xfrm>
            <a:off x="561111" y="6391838"/>
            <a:ext cx="3644282" cy="304801"/>
          </a:xfrm>
        </p:spPr>
        <p:txBody>
          <a:bodyPr/>
          <a:lstStyle/>
          <a:p>
            <a:endParaRPr lang="en-GB"/>
          </a:p>
        </p:txBody>
      </p:sp>
      <p:sp>
        <p:nvSpPr>
          <p:cNvPr id="9" name="Slide Number Placeholder 8"/>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9539564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652269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2295723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526231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9642645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6409557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875652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2F19-D8BE-45E5-90C5-72206B89B60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ADDA123-5749-4DA2-9ADA-550838CCDD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FD78388-E211-42DB-A468-3B92E3C6FED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8CA044F-77A4-4C32-88DC-A158505E00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48E9B38-24A4-4029-99C3-15F4B6BA43F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B6BFEB2-B1C2-4969-89CE-68C3AD6EBA42}"/>
              </a:ext>
            </a:extLst>
          </p:cNvPr>
          <p:cNvSpPr>
            <a:spLocks noGrp="1"/>
          </p:cNvSpPr>
          <p:nvPr>
            <p:ph type="dt" sz="half" idx="10"/>
          </p:nvPr>
        </p:nvSpPr>
        <p:spPr/>
        <p:txBody>
          <a:bodyPr/>
          <a:lstStyle/>
          <a:p>
            <a:fld id="{1C349321-6340-4816-B370-7E08D16B8309}" type="datetimeFigureOut">
              <a:rPr lang="en-GB" smtClean="0"/>
              <a:t>16/07/2019</a:t>
            </a:fld>
            <a:endParaRPr lang="en-GB"/>
          </a:p>
        </p:txBody>
      </p:sp>
      <p:sp>
        <p:nvSpPr>
          <p:cNvPr id="8" name="Footer Placeholder 7">
            <a:extLst>
              <a:ext uri="{FF2B5EF4-FFF2-40B4-BE49-F238E27FC236}">
                <a16:creationId xmlns:a16="http://schemas.microsoft.com/office/drawing/2014/main" id="{9BA54C98-8D85-40E6-82A0-77DADF0C9B6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1AC4E6C-C97D-4C8E-8009-1F47B54918C0}"/>
              </a:ext>
            </a:extLst>
          </p:cNvPr>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4290164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349321-6340-4816-B370-7E08D16B8309}" type="datetimeFigureOut">
              <a:rPr lang="en-GB" smtClean="0"/>
              <a:t>16/07/2019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34820457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349321-6340-4816-B370-7E08D16B8309}" type="datetimeFigureOut">
              <a:rPr lang="en-GB" smtClean="0"/>
              <a:t>16/07/2019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0248275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349321-6340-4816-B370-7E08D16B8309}" type="datetimeFigureOut">
              <a:rPr lang="en-GB" smtClean="0"/>
              <a:t>16/07/2019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37553470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0561241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6318252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2285299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8509770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40994640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399335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4049370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B144-3F42-4340-90E5-33953618F72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07D7B39-5AB3-45D6-8175-A9B124A9B9C7}"/>
              </a:ext>
            </a:extLst>
          </p:cNvPr>
          <p:cNvSpPr>
            <a:spLocks noGrp="1"/>
          </p:cNvSpPr>
          <p:nvPr>
            <p:ph type="dt" sz="half" idx="10"/>
          </p:nvPr>
        </p:nvSpPr>
        <p:spPr/>
        <p:txBody>
          <a:bodyPr/>
          <a:lstStyle/>
          <a:p>
            <a:fld id="{1C349321-6340-4816-B370-7E08D16B8309}" type="datetimeFigureOut">
              <a:rPr lang="en-GB" smtClean="0"/>
              <a:t>16/07/2019</a:t>
            </a:fld>
            <a:endParaRPr lang="en-GB"/>
          </a:p>
        </p:txBody>
      </p:sp>
      <p:sp>
        <p:nvSpPr>
          <p:cNvPr id="4" name="Footer Placeholder 3">
            <a:extLst>
              <a:ext uri="{FF2B5EF4-FFF2-40B4-BE49-F238E27FC236}">
                <a16:creationId xmlns:a16="http://schemas.microsoft.com/office/drawing/2014/main" id="{F9DBFC74-0688-4F99-AFF3-5C7965C36EC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1E482EC-1BEB-4002-B38B-B4485C44ADAB}"/>
              </a:ext>
            </a:extLst>
          </p:cNvPr>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35363340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449977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26238700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GB"/>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13F1C3F9-A912-4300-8BD1-4BE9CB8ED3FE}" type="slidenum">
              <a:rPr lang="en-GB" smtClean="0"/>
              <a:t>‹#›</a:t>
            </a:fld>
            <a:endParaRPr lang="en-GB"/>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682963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31887629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3364782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30281787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349321-6340-4816-B370-7E08D16B8309}" type="datetimeFigureOut">
              <a:rPr lang="en-GB" smtClean="0"/>
              <a:t>16/07/2019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28805624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349321-6340-4816-B370-7E08D16B8309}" type="datetimeFigureOut">
              <a:rPr lang="en-GB" smtClean="0"/>
              <a:t>16/07/2019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4695393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349321-6340-4816-B370-7E08D16B8309}" type="datetimeFigureOut">
              <a:rPr lang="en-GB" smtClean="0"/>
              <a:t>16/07/2019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850394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096875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84AB80-79C0-4596-A5E1-7C89FE99C1F9}"/>
              </a:ext>
            </a:extLst>
          </p:cNvPr>
          <p:cNvSpPr>
            <a:spLocks noGrp="1"/>
          </p:cNvSpPr>
          <p:nvPr>
            <p:ph type="dt" sz="half" idx="10"/>
          </p:nvPr>
        </p:nvSpPr>
        <p:spPr/>
        <p:txBody>
          <a:bodyPr/>
          <a:lstStyle/>
          <a:p>
            <a:fld id="{1C349321-6340-4816-B370-7E08D16B8309}" type="datetimeFigureOut">
              <a:rPr lang="en-GB" smtClean="0"/>
              <a:t>16/07/2019</a:t>
            </a:fld>
            <a:endParaRPr lang="en-GB"/>
          </a:p>
        </p:txBody>
      </p:sp>
      <p:sp>
        <p:nvSpPr>
          <p:cNvPr id="3" name="Footer Placeholder 2">
            <a:extLst>
              <a:ext uri="{FF2B5EF4-FFF2-40B4-BE49-F238E27FC236}">
                <a16:creationId xmlns:a16="http://schemas.microsoft.com/office/drawing/2014/main" id="{122D8234-CA12-4FDE-9B29-A643DCCA251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D5A483A-A7BC-4343-875B-E5778EDF7F29}"/>
              </a:ext>
            </a:extLst>
          </p:cNvPr>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299115294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93160186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39802232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589341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F1C3F9-A912-4300-8BD1-4BE9CB8ED3FE}" type="slidenum">
              <a:rPr lang="en-GB" smtClean="0"/>
              <a:t>‹#›</a:t>
            </a:fld>
            <a:endParaRPr lang="en-GB"/>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533122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6981023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C349321-6340-4816-B370-7E08D16B8309}" type="datetimeFigureOut">
              <a:rPr lang="en-GB" smtClean="0"/>
              <a:t>16/07/2019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26973411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C349321-6340-4816-B370-7E08D16B8309}" type="datetimeFigureOut">
              <a:rPr lang="en-GB" smtClean="0"/>
              <a:t>16/07/2019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241872300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21407392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36544279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3015667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1648F-7507-48FB-9F76-30A6868A47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B9C2944-165C-464A-AC9C-8226450917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BE2F766-C6C3-460E-AE3D-7CCCA8A294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46ED84-3C7B-418D-8A4A-83B4CABB526C}"/>
              </a:ext>
            </a:extLst>
          </p:cNvPr>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a:extLst>
              <a:ext uri="{FF2B5EF4-FFF2-40B4-BE49-F238E27FC236}">
                <a16:creationId xmlns:a16="http://schemas.microsoft.com/office/drawing/2014/main" id="{692728AF-8142-4516-9AC7-81B50C917F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9E35408-C1ED-4E94-9D4A-5A19F892A0DC}"/>
              </a:ext>
            </a:extLst>
          </p:cNvPr>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74330119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1C349321-6340-4816-B370-7E08D16B8309}" type="datetimeFigureOut">
              <a:rPr lang="en-GB" smtClean="0"/>
              <a:t>16/07/2019</a:t>
            </a:fld>
            <a:endParaRPr lang="en-GB"/>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GB"/>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13F1C3F9-A912-4300-8BD1-4BE9CB8ED3FE}" type="slidenum">
              <a:rPr lang="en-GB" smtClean="0"/>
              <a:t>‹#›</a:t>
            </a:fld>
            <a:endParaRPr lang="en-GB"/>
          </a:p>
        </p:txBody>
      </p:sp>
    </p:spTree>
    <p:extLst>
      <p:ext uri="{BB962C8B-B14F-4D97-AF65-F5344CB8AC3E}">
        <p14:creationId xmlns:p14="http://schemas.microsoft.com/office/powerpoint/2010/main" val="2931681422"/>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349321-6340-4816-B370-7E08D16B8309}" type="datetimeFigureOut">
              <a:rPr lang="en-GB" smtClean="0"/>
              <a:t>16/07/2019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375440845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GB"/>
          </a:p>
        </p:txBody>
      </p:sp>
      <p:sp>
        <p:nvSpPr>
          <p:cNvPr id="6" name="Slide Number Placeholder 5"/>
          <p:cNvSpPr>
            <a:spLocks noGrp="1"/>
          </p:cNvSpPr>
          <p:nvPr>
            <p:ph type="sldNum" sz="quarter" idx="12"/>
          </p:nvPr>
        </p:nvSpPr>
        <p:spPr>
          <a:xfrm>
            <a:off x="8604504" y="5211060"/>
            <a:ext cx="2112264" cy="228600"/>
          </a:xfrm>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167817237"/>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3337924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349321-6340-4816-B370-7E08D16B8309}" type="datetimeFigureOut">
              <a:rPr lang="en-GB" smtClean="0"/>
              <a:t>16/07/2019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61107999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349321-6340-4816-B370-7E08D16B8309}" type="datetimeFigureOut">
              <a:rPr lang="en-GB" smtClean="0"/>
              <a:t>16/07/2019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3363596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349321-6340-4816-B370-7E08D16B8309}" type="datetimeFigureOut">
              <a:rPr lang="en-GB" smtClean="0"/>
              <a:t>16/07/2019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1821063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1C349321-6340-4816-B370-7E08D16B8309}" type="datetimeFigureOut">
              <a:rPr lang="en-GB" smtClean="0"/>
              <a:t>16/07/2019</a:t>
            </a:fld>
            <a:endParaRPr lang="en-GB"/>
          </a:p>
        </p:txBody>
      </p:sp>
      <p:sp>
        <p:nvSpPr>
          <p:cNvPr id="9" name="Footer Placeholder 8"/>
          <p:cNvSpPr>
            <a:spLocks noGrp="1"/>
          </p:cNvSpPr>
          <p:nvPr>
            <p:ph type="ftr" sz="quarter" idx="11"/>
          </p:nvPr>
        </p:nvSpPr>
        <p:spPr/>
        <p:txBody>
          <a:bodyPr/>
          <a:lstStyle>
            <a:lvl1pPr algn="r">
              <a:defRPr/>
            </a:lvl1pPr>
          </a:lstStyle>
          <a:p>
            <a:endParaRPr lang="en-GB"/>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13F1C3F9-A912-4300-8BD1-4BE9CB8ED3FE}" type="slidenum">
              <a:rPr lang="en-GB" smtClean="0"/>
              <a:t>‹#›</a:t>
            </a:fld>
            <a:endParaRPr lang="en-GB"/>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3686163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1C349321-6340-4816-B370-7E08D16B8309}" type="datetimeFigureOut">
              <a:rPr lang="en-GB" smtClean="0"/>
              <a:t>16/07/2019</a:t>
            </a:fld>
            <a:endParaRPr lang="en-GB"/>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GB"/>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13F1C3F9-A912-4300-8BD1-4BE9CB8ED3FE}" type="slidenum">
              <a:rPr lang="en-GB" smtClean="0"/>
              <a:t>‹#›</a:t>
            </a:fld>
            <a:endParaRPr lang="en-GB"/>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06927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3730130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7818-1BEB-4494-9969-C3FA35AB28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7421EBB-2929-4A5C-AF66-BF1089FD1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07B9A2A-BAA2-4762-9D19-B6B9D3D679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65D81D-165A-4A81-8E73-DBC3440C103D}"/>
              </a:ext>
            </a:extLst>
          </p:cNvPr>
          <p:cNvSpPr>
            <a:spLocks noGrp="1"/>
          </p:cNvSpPr>
          <p:nvPr>
            <p:ph type="dt" sz="half" idx="10"/>
          </p:nvPr>
        </p:nvSpPr>
        <p:spPr/>
        <p:txBody>
          <a:bodyPr/>
          <a:lstStyle/>
          <a:p>
            <a:fld id="{1C349321-6340-4816-B370-7E08D16B8309}" type="datetimeFigureOut">
              <a:rPr lang="en-GB" smtClean="0"/>
              <a:t>16/07/2019</a:t>
            </a:fld>
            <a:endParaRPr lang="en-GB"/>
          </a:p>
        </p:txBody>
      </p:sp>
      <p:sp>
        <p:nvSpPr>
          <p:cNvPr id="6" name="Footer Placeholder 5">
            <a:extLst>
              <a:ext uri="{FF2B5EF4-FFF2-40B4-BE49-F238E27FC236}">
                <a16:creationId xmlns:a16="http://schemas.microsoft.com/office/drawing/2014/main" id="{B362E87B-313C-4F6A-94C2-0549F6B6314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4345D1-463A-43F8-80BD-FCD44666073B}"/>
              </a:ext>
            </a:extLst>
          </p:cNvPr>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5071586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349321-6340-4816-B370-7E08D16B8309}"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F1C3F9-A912-4300-8BD1-4BE9CB8ED3FE}" type="slidenum">
              <a:rPr lang="en-GB" smtClean="0"/>
              <a:t>‹#›</a:t>
            </a:fld>
            <a:endParaRPr lang="en-GB"/>
          </a:p>
        </p:txBody>
      </p:sp>
    </p:spTree>
    <p:extLst>
      <p:ext uri="{BB962C8B-B14F-4D97-AF65-F5344CB8AC3E}">
        <p14:creationId xmlns:p14="http://schemas.microsoft.com/office/powerpoint/2010/main" val="1006459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3.jpe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theme" Target="../theme/theme4.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image" Target="../media/image6.jpg"/><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theme" Target="../theme/theme5.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6.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4B830E-741D-49E0-9FAB-674C728E36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398F16A-97D6-4D42-AE10-A91E66637C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58BDCC2-DCCE-4892-B382-D90CD3FEB1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349321-6340-4816-B370-7E08D16B8309}" type="datetimeFigureOut">
              <a:rPr lang="en-GB" smtClean="0"/>
              <a:t>16/07/2019</a:t>
            </a:fld>
            <a:endParaRPr lang="en-GB"/>
          </a:p>
        </p:txBody>
      </p:sp>
      <p:sp>
        <p:nvSpPr>
          <p:cNvPr id="5" name="Footer Placeholder 4">
            <a:extLst>
              <a:ext uri="{FF2B5EF4-FFF2-40B4-BE49-F238E27FC236}">
                <a16:creationId xmlns:a16="http://schemas.microsoft.com/office/drawing/2014/main" id="{1CD78D51-1E25-4429-A80D-EAE3C84E66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B9F16CE-D11D-43FA-834E-369ADFE923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F1C3F9-A912-4300-8BD1-4BE9CB8ED3FE}" type="slidenum">
              <a:rPr lang="en-GB" smtClean="0"/>
              <a:t>‹#›</a:t>
            </a:fld>
            <a:endParaRPr lang="en-GB"/>
          </a:p>
        </p:txBody>
      </p:sp>
    </p:spTree>
    <p:extLst>
      <p:ext uri="{BB962C8B-B14F-4D97-AF65-F5344CB8AC3E}">
        <p14:creationId xmlns:p14="http://schemas.microsoft.com/office/powerpoint/2010/main" val="3230693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C349321-6340-4816-B370-7E08D16B8309}" type="datetimeFigureOut">
              <a:rPr lang="en-GB" smtClean="0"/>
              <a:t>16/07/2019</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3F1C3F9-A912-4300-8BD1-4BE9CB8ED3FE}" type="slidenum">
              <a:rPr lang="en-GB" smtClean="0"/>
              <a:t>‹#›</a:t>
            </a:fld>
            <a:endParaRPr lang="en-GB"/>
          </a:p>
        </p:txBody>
      </p:sp>
    </p:spTree>
    <p:extLst>
      <p:ext uri="{BB962C8B-B14F-4D97-AF65-F5344CB8AC3E}">
        <p14:creationId xmlns:p14="http://schemas.microsoft.com/office/powerpoint/2010/main" val="670015963"/>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C349321-6340-4816-B370-7E08D16B8309}" type="datetimeFigureOut">
              <a:rPr lang="en-GB" smtClean="0"/>
              <a:t>16/07/2019</a:t>
            </a:fld>
            <a:endParaRPr lang="en-GB"/>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GB"/>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3F1C3F9-A912-4300-8BD1-4BE9CB8ED3FE}" type="slidenum">
              <a:rPr lang="en-GB" smtClean="0"/>
              <a:t>‹#›</a:t>
            </a:fld>
            <a:endParaRPr lang="en-GB"/>
          </a:p>
        </p:txBody>
      </p:sp>
    </p:spTree>
    <p:extLst>
      <p:ext uri="{BB962C8B-B14F-4D97-AF65-F5344CB8AC3E}">
        <p14:creationId xmlns:p14="http://schemas.microsoft.com/office/powerpoint/2010/main" val="142560155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C349321-6340-4816-B370-7E08D16B8309}" type="datetimeFigureOut">
              <a:rPr lang="en-GB" smtClean="0"/>
              <a:t>16/07/2019</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3F1C3F9-A912-4300-8BD1-4BE9CB8ED3FE}" type="slidenum">
              <a:rPr lang="en-GB" smtClean="0"/>
              <a:t>‹#›</a:t>
            </a:fld>
            <a:endParaRPr lang="en-GB"/>
          </a:p>
        </p:txBody>
      </p:sp>
    </p:spTree>
    <p:extLst>
      <p:ext uri="{BB962C8B-B14F-4D97-AF65-F5344CB8AC3E}">
        <p14:creationId xmlns:p14="http://schemas.microsoft.com/office/powerpoint/2010/main" val="164997502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1C349321-6340-4816-B370-7E08D16B8309}" type="datetimeFigureOut">
              <a:rPr lang="en-GB" smtClean="0"/>
              <a:t>16/07/2019</a:t>
            </a:fld>
            <a:endParaRPr lang="en-GB"/>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GB"/>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13F1C3F9-A912-4300-8BD1-4BE9CB8ED3FE}" type="slidenum">
              <a:rPr lang="en-GB" smtClean="0"/>
              <a:t>‹#›</a:t>
            </a:fld>
            <a:endParaRPr lang="en-GB"/>
          </a:p>
        </p:txBody>
      </p:sp>
    </p:spTree>
    <p:extLst>
      <p:ext uri="{BB962C8B-B14F-4D97-AF65-F5344CB8AC3E}">
        <p14:creationId xmlns:p14="http://schemas.microsoft.com/office/powerpoint/2010/main" val="3028482793"/>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1C349321-6340-4816-B370-7E08D16B8309}" type="datetimeFigureOut">
              <a:rPr lang="en-GB" smtClean="0"/>
              <a:t>16/07/2019</a:t>
            </a:fld>
            <a:endParaRPr lang="en-GB"/>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GB"/>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13F1C3F9-A912-4300-8BD1-4BE9CB8ED3FE}" type="slidenum">
              <a:rPr lang="en-GB" smtClean="0"/>
              <a:t>‹#›</a:t>
            </a:fld>
            <a:endParaRPr lang="en-GB"/>
          </a:p>
        </p:txBody>
      </p:sp>
    </p:spTree>
    <p:extLst>
      <p:ext uri="{BB962C8B-B14F-4D97-AF65-F5344CB8AC3E}">
        <p14:creationId xmlns:p14="http://schemas.microsoft.com/office/powerpoint/2010/main" val="1525974907"/>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cute-pictures.blogspot.com/2010/05/beautifully-illustrated-vector-flower.html" TargetMode="External"/><Relationship Id="rId2" Type="http://schemas.openxmlformats.org/officeDocument/2006/relationships/image" Target="../media/image41.jpg"/><Relationship Id="rId1" Type="http://schemas.openxmlformats.org/officeDocument/2006/relationships/slideLayout" Target="../slideLayouts/slideLayout2.xml"/><Relationship Id="rId4" Type="http://schemas.openxmlformats.org/officeDocument/2006/relationships/image" Target="../media/image42.gif"/></Relationships>
</file>

<file path=ppt/slides/_rels/slide12.xml.rels><?xml version="1.0" encoding="UTF-8" standalone="yes"?>
<Relationships xmlns="http://schemas.openxmlformats.org/package/2006/relationships"><Relationship Id="rId3" Type="http://schemas.openxmlformats.org/officeDocument/2006/relationships/hyperlink" Target="http://openclipart.org/detail/99271/meeting-by-yves_guillou" TargetMode="Externa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7.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extLst>
              <a:ext uri="{BEBA8EAE-BF5A-486C-A8C5-ECC9F3942E4B}">
                <a14:imgProps xmlns:a14="http://schemas.microsoft.com/office/drawing/2010/main">
                  <a14:imgLayer r:embed="rId3">
                    <a14:imgEffect>
                      <a14:artisticCement/>
                    </a14:imgEffect>
                  </a14:imgLayer>
                </a14:imgProps>
              </a:ext>
            </a:extLst>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69E1C7-D9AB-4552-90E8-8133884D392F}"/>
              </a:ext>
            </a:extLst>
          </p:cNvPr>
          <p:cNvSpPr>
            <a:spLocks noGrp="1"/>
          </p:cNvSpPr>
          <p:nvPr>
            <p:ph type="title"/>
          </p:nvPr>
        </p:nvSpPr>
        <p:spPr>
          <a:xfrm>
            <a:off x="704849" y="203201"/>
            <a:ext cx="10963275" cy="1622424"/>
          </a:xfrm>
        </p:spPr>
        <p:txBody>
          <a:bodyPr>
            <a:normAutofit/>
          </a:bodyPr>
          <a:lstStyle/>
          <a:p>
            <a:r>
              <a:rPr lang="en-GB" sz="2400" dirty="0"/>
              <a:t>                                                            A PROJECT ON </a:t>
            </a:r>
            <a:br>
              <a:rPr lang="en-GB" sz="2400" dirty="0"/>
            </a:br>
            <a:r>
              <a:rPr lang="en-GB" sz="2400" dirty="0"/>
              <a:t>  </a:t>
            </a:r>
            <a:r>
              <a:rPr lang="en-GB" b="1" dirty="0">
                <a:solidFill>
                  <a:srgbClr val="002060"/>
                </a:solidFill>
                <a:latin typeface="Algerian" panose="04020705040A02060702" pitchFamily="82" charset="0"/>
              </a:rPr>
              <a:t>BEST CROP PREDICTION USING MACHIN LEARNING</a:t>
            </a:r>
            <a:r>
              <a:rPr lang="en-GB" b="1" dirty="0">
                <a:latin typeface="Algerian" panose="04020705040A02060702" pitchFamily="82" charset="0"/>
              </a:rPr>
              <a:t>.</a:t>
            </a:r>
          </a:p>
        </p:txBody>
      </p:sp>
      <p:sp>
        <p:nvSpPr>
          <p:cNvPr id="5" name="Content Placeholder 4">
            <a:extLst>
              <a:ext uri="{FF2B5EF4-FFF2-40B4-BE49-F238E27FC236}">
                <a16:creationId xmlns:a16="http://schemas.microsoft.com/office/drawing/2014/main" id="{4A3D4AE2-9279-4B39-8405-B53015DB1932}"/>
              </a:ext>
            </a:extLst>
          </p:cNvPr>
          <p:cNvSpPr>
            <a:spLocks noGrp="1"/>
          </p:cNvSpPr>
          <p:nvPr>
            <p:ph idx="1"/>
          </p:nvPr>
        </p:nvSpPr>
        <p:spPr>
          <a:xfrm>
            <a:off x="409575" y="1825625"/>
            <a:ext cx="11258550" cy="4667250"/>
          </a:xfrm>
        </p:spPr>
        <p:txBody>
          <a:bodyPr>
            <a:normAutofit fontScale="92500" lnSpcReduction="20000"/>
          </a:bodyPr>
          <a:lstStyle/>
          <a:p>
            <a:pPr marL="0" indent="0">
              <a:buNone/>
            </a:pPr>
            <a:r>
              <a:rPr lang="en-GB" dirty="0"/>
              <a:t>                            M.BHAVANA(16AK1A0509)</a:t>
            </a:r>
          </a:p>
          <a:p>
            <a:pPr marL="0" indent="0">
              <a:buNone/>
            </a:pPr>
            <a:r>
              <a:rPr lang="en-GB" dirty="0"/>
              <a:t>                            S.RAKESH(17AK1A0587)</a:t>
            </a:r>
          </a:p>
          <a:p>
            <a:pPr marL="0" indent="0">
              <a:buNone/>
            </a:pPr>
            <a:r>
              <a:rPr lang="en-GB" dirty="0"/>
              <a:t>                            L.LIKHITHA(17AK1A0551)</a:t>
            </a:r>
          </a:p>
          <a:p>
            <a:pPr marL="0" indent="0">
              <a:buNone/>
            </a:pPr>
            <a:r>
              <a:rPr lang="en-GB" dirty="0"/>
              <a:t>                            SK.REEMA(17AK1A0214)[EEE]</a:t>
            </a:r>
          </a:p>
          <a:p>
            <a:pPr marL="0" indent="0">
              <a:buNone/>
            </a:pPr>
            <a:r>
              <a:rPr lang="en-GB"/>
              <a:t>                            </a:t>
            </a:r>
            <a:r>
              <a:rPr lang="en-GB" dirty="0"/>
              <a:t>N.SOWMYA SREE(17AK1A04B5)[ECE]</a:t>
            </a:r>
          </a:p>
          <a:p>
            <a:pPr marL="0" indent="0">
              <a:buNone/>
            </a:pPr>
            <a:r>
              <a:rPr lang="en-GB" dirty="0"/>
              <a:t>                                </a:t>
            </a:r>
          </a:p>
          <a:p>
            <a:pPr marL="0" indent="0">
              <a:buNone/>
            </a:pPr>
            <a:endParaRPr lang="en-GB" dirty="0"/>
          </a:p>
          <a:p>
            <a:pPr marL="0" indent="0">
              <a:buNone/>
            </a:pPr>
            <a:endParaRPr lang="en-GB" dirty="0"/>
          </a:p>
          <a:p>
            <a:pPr marL="0" indent="0">
              <a:buNone/>
            </a:pPr>
            <a:r>
              <a:rPr lang="en-GB" dirty="0"/>
              <a:t>                       DEPARTMENT OF COMPUTER SCIENCE AND ENGINEERING</a:t>
            </a:r>
          </a:p>
          <a:p>
            <a:pPr marL="0" indent="0">
              <a:buNone/>
            </a:pPr>
            <a:r>
              <a:rPr lang="en-GB" b="1" dirty="0">
                <a:effectLst>
                  <a:outerShdw blurRad="38100" dist="38100" dir="2700000" algn="tl">
                    <a:srgbClr val="000000">
                      <a:alpha val="43137"/>
                    </a:srgbClr>
                  </a:outerShdw>
                </a:effectLst>
              </a:rPr>
              <a:t>      ANNAMACHARYA INSTITUTE OF TECHNOLOGY AND SCIENCES,TIRUPATI. </a:t>
            </a:r>
          </a:p>
        </p:txBody>
      </p:sp>
      <p:pic>
        <p:nvPicPr>
          <p:cNvPr id="6" name="Picture 5">
            <a:extLst>
              <a:ext uri="{FF2B5EF4-FFF2-40B4-BE49-F238E27FC236}">
                <a16:creationId xmlns:a16="http://schemas.microsoft.com/office/drawing/2014/main" id="{1B528F00-3B8D-4960-BBA5-3EDC308CCE91}"/>
              </a:ext>
            </a:extLst>
          </p:cNvPr>
          <p:cNvPicPr>
            <a:picLocks noChangeAspect="1"/>
          </p:cNvPicPr>
          <p:nvPr/>
        </p:nvPicPr>
        <p:blipFill>
          <a:blip r:embed="rId4"/>
          <a:stretch>
            <a:fillRect/>
          </a:stretch>
        </p:blipFill>
        <p:spPr>
          <a:xfrm>
            <a:off x="7010399" y="1825625"/>
            <a:ext cx="4216401" cy="3078480"/>
          </a:xfrm>
          <a:prstGeom prst="rect">
            <a:avLst/>
          </a:prstGeom>
        </p:spPr>
      </p:pic>
    </p:spTree>
    <p:extLst>
      <p:ext uri="{BB962C8B-B14F-4D97-AF65-F5344CB8AC3E}">
        <p14:creationId xmlns:p14="http://schemas.microsoft.com/office/powerpoint/2010/main" val="8151137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lgCheck">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CEE80-FC89-428D-951B-004CDAABFB02}"/>
              </a:ext>
            </a:extLst>
          </p:cNvPr>
          <p:cNvSpPr>
            <a:spLocks noGrp="1"/>
          </p:cNvSpPr>
          <p:nvPr>
            <p:ph type="title"/>
          </p:nvPr>
        </p:nvSpPr>
        <p:spPr>
          <a:xfrm>
            <a:off x="481013" y="3752849"/>
            <a:ext cx="3290887" cy="2452687"/>
          </a:xfrm>
        </p:spPr>
        <p:txBody>
          <a:bodyPr anchor="ctr">
            <a:normAutofit/>
          </a:bodyPr>
          <a:lstStyle/>
          <a:p>
            <a:endParaRPr lang="en-GB" sz="3600"/>
          </a:p>
        </p:txBody>
      </p:sp>
      <p:pic>
        <p:nvPicPr>
          <p:cNvPr id="4" name="Picture 3">
            <a:extLst>
              <a:ext uri="{FF2B5EF4-FFF2-40B4-BE49-F238E27FC236}">
                <a16:creationId xmlns:a16="http://schemas.microsoft.com/office/drawing/2014/main" id="{68D2BB25-232F-414B-AEBF-73E5A8FE77BC}"/>
              </a:ext>
            </a:extLst>
          </p:cNvPr>
          <p:cNvPicPr>
            <a:picLocks noChangeAspect="1"/>
          </p:cNvPicPr>
          <p:nvPr/>
        </p:nvPicPr>
        <p:blipFill rotWithShape="1">
          <a:blip r:embed="rId2"/>
          <a:srcRect t="3012" b="51221"/>
          <a:stretch/>
        </p:blipFill>
        <p:spPr>
          <a:xfrm>
            <a:off x="20" y="10"/>
            <a:ext cx="12191980" cy="3710603"/>
          </a:xfrm>
          <a:custGeom>
            <a:avLst/>
            <a:gdLst>
              <a:gd name="connsiteX0" fmla="*/ 0 w 12192000"/>
              <a:gd name="connsiteY0" fmla="*/ 0 h 3692092"/>
              <a:gd name="connsiteX1" fmla="*/ 12192000 w 12192000"/>
              <a:gd name="connsiteY1" fmla="*/ 0 h 3692092"/>
              <a:gd name="connsiteX2" fmla="*/ 12192000 w 12192000"/>
              <a:gd name="connsiteY2" fmla="*/ 3504824 h 3692092"/>
              <a:gd name="connsiteX3" fmla="*/ 12024691 w 12192000"/>
              <a:gd name="connsiteY3" fmla="*/ 3517794 h 3692092"/>
              <a:gd name="connsiteX4" fmla="*/ 160485 w 12192000"/>
              <a:gd name="connsiteY4" fmla="*/ 3663863 h 3692092"/>
              <a:gd name="connsiteX5" fmla="*/ 0 w 12192000"/>
              <a:gd name="connsiteY5" fmla="*/ 3692092 h 36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459D7CC6-F074-406E-A1B6-1D300123D1B8}"/>
              </a:ext>
            </a:extLst>
          </p:cNvPr>
          <p:cNvSpPr>
            <a:spLocks noGrp="1"/>
          </p:cNvSpPr>
          <p:nvPr>
            <p:ph idx="1"/>
          </p:nvPr>
        </p:nvSpPr>
        <p:spPr>
          <a:xfrm>
            <a:off x="4223982" y="3752850"/>
            <a:ext cx="7485413" cy="2452687"/>
          </a:xfrm>
        </p:spPr>
        <p:txBody>
          <a:bodyPr anchor="ctr">
            <a:normAutofit/>
          </a:bodyPr>
          <a:lstStyle/>
          <a:p>
            <a:r>
              <a:rPr lang="en-GB" sz="2400" dirty="0"/>
              <a:t>From the above results it is identified that proposed system functions properly on the input data manipulates it provides the desirable output.</a:t>
            </a:r>
          </a:p>
          <a:p>
            <a:pPr marL="0" indent="0">
              <a:buNone/>
            </a:pPr>
            <a:r>
              <a:rPr lang="en-GB" sz="2400" dirty="0"/>
              <a:t>   Hence KNN is the beneficial tool for crop prediction</a:t>
            </a:r>
            <a:r>
              <a:rPr lang="en-GB" sz="1800" dirty="0"/>
              <a:t>.</a:t>
            </a:r>
          </a:p>
        </p:txBody>
      </p:sp>
    </p:spTree>
    <p:extLst>
      <p:ext uri="{BB962C8B-B14F-4D97-AF65-F5344CB8AC3E}">
        <p14:creationId xmlns:p14="http://schemas.microsoft.com/office/powerpoint/2010/main" val="363640582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A8A8F-0970-4241-89D4-333B55AD221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10C8C61-46D4-4FAB-A92D-8AF7DAB7DFF5}"/>
              </a:ext>
            </a:extLst>
          </p:cNvPr>
          <p:cNvSpPr>
            <a:spLocks noGrp="1"/>
          </p:cNvSpPr>
          <p:nvPr>
            <p:ph idx="1"/>
          </p:nvPr>
        </p:nvSpPr>
        <p:spPr>
          <a:xfrm>
            <a:off x="-4545787" y="32170"/>
            <a:ext cx="27004061" cy="12260189"/>
          </a:xfrm>
        </p:spPr>
        <p:txBody>
          <a:bodyPr/>
          <a:lstStyle/>
          <a:p>
            <a:pPr marL="0" indent="0">
              <a:buNone/>
            </a:pPr>
            <a:r>
              <a:rPr lang="en-GB" dirty="0"/>
              <a:t>  </a:t>
            </a:r>
          </a:p>
        </p:txBody>
      </p:sp>
      <p:pic>
        <p:nvPicPr>
          <p:cNvPr id="2050" name="Picture 2" descr="Image result for THANK YOU">
            <a:extLst>
              <a:ext uri="{FF2B5EF4-FFF2-40B4-BE49-F238E27FC236}">
                <a16:creationId xmlns:a16="http://schemas.microsoft.com/office/drawing/2014/main" id="{B96A353E-3C43-4A1E-9F6D-2EA67DC936F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219201" y="1101408"/>
            <a:ext cx="7355840" cy="3311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308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3E4E6-6D15-4EA2-8C70-4EB947D9B51B}"/>
              </a:ext>
            </a:extLst>
          </p:cNvPr>
          <p:cNvSpPr>
            <a:spLocks noGrp="1"/>
          </p:cNvSpPr>
          <p:nvPr>
            <p:ph type="title"/>
          </p:nvPr>
        </p:nvSpPr>
        <p:spPr>
          <a:xfrm>
            <a:off x="2270760" y="-620394"/>
            <a:ext cx="7664704" cy="2032634"/>
          </a:xfrm>
        </p:spPr>
        <p:txBody>
          <a:bodyPr/>
          <a:lstStyle/>
          <a:p>
            <a:r>
              <a:rPr lang="en-GB" dirty="0"/>
              <a:t>ANY QUERIES</a:t>
            </a:r>
          </a:p>
        </p:txBody>
      </p:sp>
      <p:sp>
        <p:nvSpPr>
          <p:cNvPr id="3" name="Content Placeholder 2">
            <a:extLst>
              <a:ext uri="{FF2B5EF4-FFF2-40B4-BE49-F238E27FC236}">
                <a16:creationId xmlns:a16="http://schemas.microsoft.com/office/drawing/2014/main" id="{E2E3B557-B153-4D7B-AE8C-0FAF3E23945A}"/>
              </a:ext>
            </a:extLst>
          </p:cNvPr>
          <p:cNvSpPr>
            <a:spLocks noGrp="1"/>
          </p:cNvSpPr>
          <p:nvPr>
            <p:ph idx="1"/>
          </p:nvPr>
        </p:nvSpPr>
        <p:spPr>
          <a:xfrm>
            <a:off x="838200" y="1825625"/>
            <a:ext cx="10515600" cy="4351338"/>
          </a:xfrm>
          <a:blipFill>
            <a:blip r:embed="rId2">
              <a:extLst>
                <a:ext uri="{837473B0-CC2E-450A-ABE3-18F120FF3D39}">
                  <a1611:picAttrSrcUrl xmlns:a1611="http://schemas.microsoft.com/office/drawing/2016/11/main" r:id="rId3"/>
                </a:ext>
              </a:extLst>
            </a:blip>
            <a:stretch>
              <a:fillRect/>
            </a:stretch>
          </a:blipFill>
        </p:spPr>
        <p:txBody>
          <a:bodyPr/>
          <a:lstStyle/>
          <a:p>
            <a:pPr marL="0" indent="0">
              <a:buNone/>
            </a:pPr>
            <a:endParaRPr lang="en-GB" dirty="0"/>
          </a:p>
        </p:txBody>
      </p:sp>
      <p:pic>
        <p:nvPicPr>
          <p:cNvPr id="4098" name="Picture 2" descr="Image result for ANY QUERIES GIF">
            <a:extLst>
              <a:ext uri="{FF2B5EF4-FFF2-40B4-BE49-F238E27FC236}">
                <a16:creationId xmlns:a16="http://schemas.microsoft.com/office/drawing/2014/main" id="{704E286A-54E3-4078-86CD-C06AEBA735D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0"/>
            <a:ext cx="3332480" cy="182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392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6CCCE8AE-FF72-4FAC-A29D-ED521A8DCA71}"/>
              </a:ext>
            </a:extLst>
          </p:cNvPr>
          <p:cNvSpPr>
            <a:spLocks noGrp="1"/>
          </p:cNvSpPr>
          <p:nvPr>
            <p:ph type="title"/>
          </p:nvPr>
        </p:nvSpPr>
        <p:spPr>
          <a:xfrm>
            <a:off x="1154955" y="973667"/>
            <a:ext cx="2942210" cy="4833745"/>
          </a:xfrm>
        </p:spPr>
        <p:txBody>
          <a:bodyPr>
            <a:normAutofit/>
          </a:bodyPr>
          <a:lstStyle/>
          <a:p>
            <a:r>
              <a:rPr lang="en-GB" sz="3100">
                <a:solidFill>
                  <a:srgbClr val="EBEBEB"/>
                </a:solidFill>
              </a:rPr>
              <a:t>OUTLINE OF PRESENTATION</a:t>
            </a:r>
          </a:p>
        </p:txBody>
      </p:sp>
      <p:sp>
        <p:nvSpPr>
          <p:cNvPr id="19" name="Rectangle 18">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7" name="Content Placeholder 2">
            <a:extLst>
              <a:ext uri="{FF2B5EF4-FFF2-40B4-BE49-F238E27FC236}">
                <a16:creationId xmlns:a16="http://schemas.microsoft.com/office/drawing/2014/main" id="{37B7ACF9-178E-4A24-8013-ED8FDDE50EF4}"/>
              </a:ext>
            </a:extLst>
          </p:cNvPr>
          <p:cNvGraphicFramePr>
            <a:graphicFrameLocks noGrp="1"/>
          </p:cNvGraphicFramePr>
          <p:nvPr>
            <p:ph idx="1"/>
            <p:extLst>
              <p:ext uri="{D42A27DB-BD31-4B8C-83A1-F6EECF244321}">
                <p14:modId xmlns:p14="http://schemas.microsoft.com/office/powerpoint/2010/main" val="1211682127"/>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6405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2DD09B-0F25-4B2D-86B5-C92261E149E0}"/>
              </a:ext>
            </a:extLst>
          </p:cNvPr>
          <p:cNvSpPr>
            <a:spLocks noGrp="1"/>
          </p:cNvSpPr>
          <p:nvPr>
            <p:ph type="title"/>
          </p:nvPr>
        </p:nvSpPr>
        <p:spPr>
          <a:xfrm>
            <a:off x="1179226" y="152400"/>
            <a:ext cx="9833548" cy="1771650"/>
          </a:xfrm>
        </p:spPr>
        <p:txBody>
          <a:bodyPr>
            <a:normAutofit/>
          </a:bodyPr>
          <a:lstStyle/>
          <a:p>
            <a:pPr algn="ctr"/>
            <a:r>
              <a:rPr lang="en-GB" sz="4000">
                <a:solidFill>
                  <a:srgbClr val="FFFFFF"/>
                </a:solidFill>
              </a:rPr>
              <a:t>                              INTRODUCTION</a:t>
            </a:r>
            <a:endParaRPr lang="en-GB" sz="4000" dirty="0">
              <a:solidFill>
                <a:srgbClr val="FFFFFF"/>
              </a:solidFill>
            </a:endParaRPr>
          </a:p>
        </p:txBody>
      </p:sp>
      <p:sp>
        <p:nvSpPr>
          <p:cNvPr id="3" name="Content Placeholder 2">
            <a:extLst>
              <a:ext uri="{FF2B5EF4-FFF2-40B4-BE49-F238E27FC236}">
                <a16:creationId xmlns:a16="http://schemas.microsoft.com/office/drawing/2014/main" id="{A6949E18-1CB4-4816-AE3C-EAE2BE2AA3D6}"/>
              </a:ext>
            </a:extLst>
          </p:cNvPr>
          <p:cNvSpPr>
            <a:spLocks noGrp="1"/>
          </p:cNvSpPr>
          <p:nvPr>
            <p:ph idx="1"/>
          </p:nvPr>
        </p:nvSpPr>
        <p:spPr>
          <a:xfrm>
            <a:off x="276225" y="2600325"/>
            <a:ext cx="11559870" cy="3990975"/>
          </a:xfrm>
        </p:spPr>
        <p:txBody>
          <a:bodyPr>
            <a:normAutofit/>
          </a:bodyPr>
          <a:lstStyle/>
          <a:p>
            <a:r>
              <a:rPr lang="en-US" sz="2000">
                <a:solidFill>
                  <a:srgbClr val="000000"/>
                </a:solidFill>
              </a:rPr>
              <a:t>Artificial intelligence in today's world is progressing rapidly with new advanced innovations day in day out. Today's computer systems are designed to perform small tasks, for instance, facial recognition, car driving, and performance of other minor duties. However, the primary goal of artificial intelligence is to develop advanced and more complex systems that would outperform humans at whatever way. </a:t>
            </a:r>
          </a:p>
          <a:p>
            <a:endParaRPr lang="en-GB" sz="2000" dirty="0">
              <a:solidFill>
                <a:srgbClr val="000000"/>
              </a:solidFill>
            </a:endParaRPr>
          </a:p>
        </p:txBody>
      </p:sp>
      <p:pic>
        <p:nvPicPr>
          <p:cNvPr id="4" name="Picture 3">
            <a:extLst>
              <a:ext uri="{FF2B5EF4-FFF2-40B4-BE49-F238E27FC236}">
                <a16:creationId xmlns:a16="http://schemas.microsoft.com/office/drawing/2014/main" id="{ACF97601-9D78-4F68-BEC9-F364856DBA76}"/>
              </a:ext>
            </a:extLst>
          </p:cNvPr>
          <p:cNvPicPr>
            <a:picLocks noChangeAspect="1"/>
          </p:cNvPicPr>
          <p:nvPr/>
        </p:nvPicPr>
        <p:blipFill>
          <a:blip r:embed="rId3"/>
          <a:stretch>
            <a:fillRect/>
          </a:stretch>
        </p:blipFill>
        <p:spPr>
          <a:xfrm>
            <a:off x="457201" y="3820160"/>
            <a:ext cx="6421120" cy="2904489"/>
          </a:xfrm>
          <a:prstGeom prst="rect">
            <a:avLst/>
          </a:prstGeom>
        </p:spPr>
      </p:pic>
      <p:pic>
        <p:nvPicPr>
          <p:cNvPr id="5" name="Picture 4">
            <a:extLst>
              <a:ext uri="{FF2B5EF4-FFF2-40B4-BE49-F238E27FC236}">
                <a16:creationId xmlns:a16="http://schemas.microsoft.com/office/drawing/2014/main" id="{CEB86C78-0BEE-45DB-8E9F-942829223E98}"/>
              </a:ext>
            </a:extLst>
          </p:cNvPr>
          <p:cNvPicPr>
            <a:picLocks noChangeAspect="1"/>
          </p:cNvPicPr>
          <p:nvPr/>
        </p:nvPicPr>
        <p:blipFill>
          <a:blip r:embed="rId4"/>
          <a:stretch>
            <a:fillRect/>
          </a:stretch>
        </p:blipFill>
        <p:spPr>
          <a:xfrm>
            <a:off x="7059297" y="3820160"/>
            <a:ext cx="4914265" cy="2904489"/>
          </a:xfrm>
          <a:prstGeom prst="rect">
            <a:avLst/>
          </a:prstGeom>
        </p:spPr>
      </p:pic>
    </p:spTree>
    <p:extLst>
      <p:ext uri="{BB962C8B-B14F-4D97-AF65-F5344CB8AC3E}">
        <p14:creationId xmlns:p14="http://schemas.microsoft.com/office/powerpoint/2010/main" val="3576843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D3CB-E711-44A6-B53D-893B8754E409}"/>
              </a:ext>
            </a:extLst>
          </p:cNvPr>
          <p:cNvSpPr>
            <a:spLocks noGrp="1"/>
          </p:cNvSpPr>
          <p:nvPr>
            <p:ph type="title"/>
          </p:nvPr>
        </p:nvSpPr>
        <p:spPr>
          <a:xfrm>
            <a:off x="655320" y="365125"/>
            <a:ext cx="5120114" cy="1692794"/>
          </a:xfrm>
        </p:spPr>
        <p:txBody>
          <a:bodyPr>
            <a:normAutofit/>
          </a:bodyPr>
          <a:lstStyle/>
          <a:p>
            <a:r>
              <a:rPr lang="en-GB" sz="3700"/>
              <a:t>     BEST CROP PREDICTION USING KNN</a:t>
            </a:r>
          </a:p>
        </p:txBody>
      </p:sp>
      <p:cxnSp>
        <p:nvCxnSpPr>
          <p:cNvPr id="4103" name="Straight Arrow Connector 73">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3B2E916-55BF-4A6C-B44B-4D3BFCD30621}"/>
              </a:ext>
            </a:extLst>
          </p:cNvPr>
          <p:cNvSpPr>
            <a:spLocks noGrp="1"/>
          </p:cNvSpPr>
          <p:nvPr>
            <p:ph idx="1"/>
          </p:nvPr>
        </p:nvSpPr>
        <p:spPr>
          <a:xfrm>
            <a:off x="655321" y="2575034"/>
            <a:ext cx="5120113" cy="3462228"/>
          </a:xfrm>
        </p:spPr>
        <p:txBody>
          <a:bodyPr>
            <a:normAutofit/>
          </a:bodyPr>
          <a:lstStyle/>
          <a:p>
            <a:pPr marL="0" indent="0">
              <a:buNone/>
            </a:pPr>
            <a:r>
              <a:rPr lang="en-GB" sz="1800"/>
              <a:t>Crop prediction methodology is predict the suitable crop by sensing various parameter of soil and also parameter related to atmosphere(such as sunshine hours,rainfall,temperature).Hence these parameters are considered as the input for the proposed system and desired output must be produced.</a:t>
            </a:r>
          </a:p>
          <a:p>
            <a:r>
              <a:rPr lang="en-GB" sz="1800"/>
              <a:t>Predictions could be used by crop managers to minimize losses when unfavourable conditions may occur.</a:t>
            </a:r>
          </a:p>
        </p:txBody>
      </p:sp>
      <p:pic>
        <p:nvPicPr>
          <p:cNvPr id="4098" name="Picture 2" descr="Image result for types of crops">
            <a:extLst>
              <a:ext uri="{FF2B5EF4-FFF2-40B4-BE49-F238E27FC236}">
                <a16:creationId xmlns:a16="http://schemas.microsoft.com/office/drawing/2014/main" id="{449842ED-0997-400D-AF46-C66409C8EE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79" r="15479"/>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1532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BE86EA4-C4F1-4465-B306-7A2BC22859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A8279268-DB29-43BE-B57C-14977EACFD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C8FA53C0-C1EF-4611-BAB3-65EEB16AA3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81CDACFC-DD8A-4CC0-B7FC-6030FC353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0269F267-73D4-4CC3-BEC7-73335654D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DC48F13D-B2D7-4EB8-9CA7-59243637C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A82405B3-5A67-4DA2-8EDA-7AB65A8B4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7508BC7B-3BD2-4D96-A46E-82988222A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4298D07C-2287-4B93-9041-935144DE1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0F6BC886-C125-4903-8C2A-6FB68740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C9D0B38F-2E02-4E85-99EE-73595E7C8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39" name="Rectangle 38">
            <a:extLst>
              <a:ext uri="{FF2B5EF4-FFF2-40B4-BE49-F238E27FC236}">
                <a16:creationId xmlns:a16="http://schemas.microsoft.com/office/drawing/2014/main" id="{29FD90D9-0777-4927-90C9-E837E6773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arallelogram 40">
            <a:extLst>
              <a:ext uri="{FF2B5EF4-FFF2-40B4-BE49-F238E27FC236}">
                <a16:creationId xmlns:a16="http://schemas.microsoft.com/office/drawing/2014/main" id="{F92D073F-0FE7-41B7-ADCD-5CE16DEEE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743" y="4181364"/>
            <a:ext cx="10548514" cy="2177879"/>
          </a:xfrm>
          <a:prstGeom prst="parallelogram">
            <a:avLst>
              <a:gd name="adj" fmla="val 29000"/>
            </a:avLst>
          </a:prstGeom>
          <a:solidFill>
            <a:schemeClr val="tx1">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C86269-727F-4020-ACA2-F925AFBD351D}"/>
              </a:ext>
            </a:extLst>
          </p:cNvPr>
          <p:cNvSpPr>
            <a:spLocks noGrp="1"/>
          </p:cNvSpPr>
          <p:nvPr>
            <p:ph type="title"/>
          </p:nvPr>
        </p:nvSpPr>
        <p:spPr>
          <a:xfrm>
            <a:off x="1760376" y="4704967"/>
            <a:ext cx="8380319" cy="765867"/>
          </a:xfrm>
        </p:spPr>
        <p:txBody>
          <a:bodyPr vert="horz" lIns="91440" tIns="45720" rIns="91440" bIns="45720" rtlCol="0" anchor="b">
            <a:normAutofit/>
          </a:bodyPr>
          <a:lstStyle/>
          <a:p>
            <a:pPr algn="r"/>
            <a:r>
              <a:rPr lang="en-US" sz="4400"/>
              <a:t>            K-NEAREST NEIGHBOUR</a:t>
            </a:r>
          </a:p>
        </p:txBody>
      </p:sp>
      <p:pic>
        <p:nvPicPr>
          <p:cNvPr id="5" name="Picture 4">
            <a:extLst>
              <a:ext uri="{FF2B5EF4-FFF2-40B4-BE49-F238E27FC236}">
                <a16:creationId xmlns:a16="http://schemas.microsoft.com/office/drawing/2014/main" id="{D9F70711-F64A-4CA4-8A25-9BEF74FD1BD4}"/>
              </a:ext>
            </a:extLst>
          </p:cNvPr>
          <p:cNvPicPr>
            <a:picLocks noChangeAspect="1"/>
          </p:cNvPicPr>
          <p:nvPr/>
        </p:nvPicPr>
        <p:blipFill>
          <a:blip r:embed="rId2"/>
          <a:stretch>
            <a:fillRect/>
          </a:stretch>
        </p:blipFill>
        <p:spPr>
          <a:xfrm>
            <a:off x="643466" y="461418"/>
            <a:ext cx="3420533" cy="2905270"/>
          </a:xfrm>
          <a:prstGeom prst="rect">
            <a:avLst/>
          </a:prstGeom>
        </p:spPr>
      </p:pic>
      <p:pic>
        <p:nvPicPr>
          <p:cNvPr id="6" name="Picture 5">
            <a:extLst>
              <a:ext uri="{FF2B5EF4-FFF2-40B4-BE49-F238E27FC236}">
                <a16:creationId xmlns:a16="http://schemas.microsoft.com/office/drawing/2014/main" id="{837D1424-4397-4883-9482-DB4ECE43AB5C}"/>
              </a:ext>
            </a:extLst>
          </p:cNvPr>
          <p:cNvPicPr>
            <a:picLocks noChangeAspect="1"/>
          </p:cNvPicPr>
          <p:nvPr/>
        </p:nvPicPr>
        <p:blipFill>
          <a:blip r:embed="rId3"/>
          <a:stretch>
            <a:fillRect/>
          </a:stretch>
        </p:blipFill>
        <p:spPr>
          <a:xfrm>
            <a:off x="8315090" y="762000"/>
            <a:ext cx="3561949" cy="3271519"/>
          </a:xfrm>
          <a:prstGeom prst="rect">
            <a:avLst/>
          </a:prstGeom>
        </p:spPr>
      </p:pic>
      <p:pic>
        <p:nvPicPr>
          <p:cNvPr id="22" name="Content Placeholder 3">
            <a:extLst>
              <a:ext uri="{FF2B5EF4-FFF2-40B4-BE49-F238E27FC236}">
                <a16:creationId xmlns:a16="http://schemas.microsoft.com/office/drawing/2014/main" id="{6D22A5C1-4A3E-4797-B9A0-3261021737E7}"/>
              </a:ext>
            </a:extLst>
          </p:cNvPr>
          <p:cNvPicPr>
            <a:picLocks noGrp="1" noChangeAspect="1"/>
          </p:cNvPicPr>
          <p:nvPr>
            <p:ph idx="1"/>
          </p:nvPr>
        </p:nvPicPr>
        <p:blipFill>
          <a:blip r:embed="rId4"/>
          <a:stretch>
            <a:fillRect/>
          </a:stretch>
        </p:blipFill>
        <p:spPr>
          <a:xfrm>
            <a:off x="4477994" y="101600"/>
            <a:ext cx="3423101" cy="3579813"/>
          </a:xfrm>
          <a:prstGeom prst="rect">
            <a:avLst/>
          </a:prstGeom>
        </p:spPr>
      </p:pic>
    </p:spTree>
    <p:extLst>
      <p:ext uri="{BB962C8B-B14F-4D97-AF65-F5344CB8AC3E}">
        <p14:creationId xmlns:p14="http://schemas.microsoft.com/office/powerpoint/2010/main" val="160486670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C46A-3282-485E-A833-1BCC8446226F}"/>
              </a:ext>
            </a:extLst>
          </p:cNvPr>
          <p:cNvSpPr>
            <a:spLocks noGrp="1"/>
          </p:cNvSpPr>
          <p:nvPr>
            <p:ph type="title"/>
          </p:nvPr>
        </p:nvSpPr>
        <p:spPr>
          <a:xfrm>
            <a:off x="838200" y="365125"/>
            <a:ext cx="10515600" cy="892175"/>
          </a:xfrm>
        </p:spPr>
        <p:txBody>
          <a:bodyPr/>
          <a:lstStyle/>
          <a:p>
            <a:r>
              <a:rPr lang="en-GB" dirty="0"/>
              <a:t>                    METHODOLOGY</a:t>
            </a:r>
          </a:p>
        </p:txBody>
      </p:sp>
      <p:sp>
        <p:nvSpPr>
          <p:cNvPr id="3" name="Content Placeholder 2">
            <a:extLst>
              <a:ext uri="{FF2B5EF4-FFF2-40B4-BE49-F238E27FC236}">
                <a16:creationId xmlns:a16="http://schemas.microsoft.com/office/drawing/2014/main" id="{5251058C-B53E-4161-B27B-31D4EED02B0F}"/>
              </a:ext>
            </a:extLst>
          </p:cNvPr>
          <p:cNvSpPr>
            <a:spLocks noGrp="1"/>
          </p:cNvSpPr>
          <p:nvPr>
            <p:ph idx="1"/>
          </p:nvPr>
        </p:nvSpPr>
        <p:spPr>
          <a:xfrm>
            <a:off x="838200" y="1257300"/>
            <a:ext cx="10515600" cy="4919663"/>
          </a:xfrm>
        </p:spPr>
        <p:txBody>
          <a:bodyPr/>
          <a:lstStyle/>
          <a:p>
            <a:pPr marL="0" indent="0">
              <a:buNone/>
            </a:pPr>
            <a:endParaRPr lang="en-GB" dirty="0"/>
          </a:p>
        </p:txBody>
      </p:sp>
      <p:sp>
        <p:nvSpPr>
          <p:cNvPr id="4" name="Rectangle 3">
            <a:extLst>
              <a:ext uri="{FF2B5EF4-FFF2-40B4-BE49-F238E27FC236}">
                <a16:creationId xmlns:a16="http://schemas.microsoft.com/office/drawing/2014/main" id="{2E35B650-E95C-4E2B-BB71-0BFAC54C34C4}"/>
              </a:ext>
            </a:extLst>
          </p:cNvPr>
          <p:cNvSpPr/>
          <p:nvPr/>
        </p:nvSpPr>
        <p:spPr>
          <a:xfrm>
            <a:off x="3533775" y="1438273"/>
            <a:ext cx="3876675" cy="5429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Import libraries and dataset in .csv format.</a:t>
            </a:r>
          </a:p>
        </p:txBody>
      </p:sp>
      <p:sp>
        <p:nvSpPr>
          <p:cNvPr id="6" name="Rectangle 5">
            <a:extLst>
              <a:ext uri="{FF2B5EF4-FFF2-40B4-BE49-F238E27FC236}">
                <a16:creationId xmlns:a16="http://schemas.microsoft.com/office/drawing/2014/main" id="{F64B7F45-2042-4BCF-A77A-CB719ABD6A0C}"/>
              </a:ext>
            </a:extLst>
          </p:cNvPr>
          <p:cNvSpPr/>
          <p:nvPr/>
        </p:nvSpPr>
        <p:spPr>
          <a:xfrm>
            <a:off x="3533775" y="2238375"/>
            <a:ext cx="3876675" cy="8572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Divide the input and output values </a:t>
            </a:r>
            <a:r>
              <a:rPr lang="en-GB" dirty="0" err="1"/>
              <a:t>i.e</a:t>
            </a:r>
            <a:r>
              <a:rPr lang="en-GB" dirty="0"/>
              <a:t>(</a:t>
            </a:r>
            <a:r>
              <a:rPr lang="en-GB" dirty="0" err="1"/>
              <a:t>x&amp;y</a:t>
            </a:r>
            <a:r>
              <a:rPr lang="en-GB" dirty="0"/>
              <a:t>)</a:t>
            </a:r>
            <a:r>
              <a:rPr lang="en-GB" dirty="0" err="1"/>
              <a:t>values.and</a:t>
            </a:r>
            <a:r>
              <a:rPr lang="en-GB" dirty="0"/>
              <a:t> use label encoders if necessary. </a:t>
            </a:r>
          </a:p>
        </p:txBody>
      </p:sp>
      <p:sp>
        <p:nvSpPr>
          <p:cNvPr id="7" name="Rectangle 6">
            <a:extLst>
              <a:ext uri="{FF2B5EF4-FFF2-40B4-BE49-F238E27FC236}">
                <a16:creationId xmlns:a16="http://schemas.microsoft.com/office/drawing/2014/main" id="{420234FD-3009-4C95-9FB1-D6534CF0D611}"/>
              </a:ext>
            </a:extLst>
          </p:cNvPr>
          <p:cNvSpPr/>
          <p:nvPr/>
        </p:nvSpPr>
        <p:spPr>
          <a:xfrm>
            <a:off x="3533775" y="3276599"/>
            <a:ext cx="3876675" cy="56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Split the test and train values from the data and import </a:t>
            </a:r>
            <a:r>
              <a:rPr lang="en-GB" dirty="0" err="1"/>
              <a:t>keras</a:t>
            </a:r>
            <a:r>
              <a:rPr lang="en-GB" dirty="0"/>
              <a:t>.</a:t>
            </a:r>
          </a:p>
        </p:txBody>
      </p:sp>
      <p:sp>
        <p:nvSpPr>
          <p:cNvPr id="8" name="Rectangle 7">
            <a:extLst>
              <a:ext uri="{FF2B5EF4-FFF2-40B4-BE49-F238E27FC236}">
                <a16:creationId xmlns:a16="http://schemas.microsoft.com/office/drawing/2014/main" id="{3D40D99D-20ED-4FB2-B0CB-E1677E9CA62E}"/>
              </a:ext>
            </a:extLst>
          </p:cNvPr>
          <p:cNvSpPr/>
          <p:nvPr/>
        </p:nvSpPr>
        <p:spPr>
          <a:xfrm>
            <a:off x="3533775" y="4019549"/>
            <a:ext cx="3876675" cy="56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Fit the model with transformed trained values</a:t>
            </a:r>
          </a:p>
        </p:txBody>
      </p:sp>
      <p:sp>
        <p:nvSpPr>
          <p:cNvPr id="10" name="Rectangle 9">
            <a:extLst>
              <a:ext uri="{FF2B5EF4-FFF2-40B4-BE49-F238E27FC236}">
                <a16:creationId xmlns:a16="http://schemas.microsoft.com/office/drawing/2014/main" id="{E851FFE7-7CE9-4084-8A0C-84A8F028B4C1}"/>
              </a:ext>
            </a:extLst>
          </p:cNvPr>
          <p:cNvSpPr/>
          <p:nvPr/>
        </p:nvSpPr>
        <p:spPr>
          <a:xfrm>
            <a:off x="3533775" y="4838699"/>
            <a:ext cx="3876675" cy="5048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Import the </a:t>
            </a:r>
            <a:r>
              <a:rPr lang="en-GB" dirty="0" err="1"/>
              <a:t>knn</a:t>
            </a:r>
            <a:r>
              <a:rPr lang="en-GB" dirty="0"/>
              <a:t> classifier and declare the </a:t>
            </a:r>
            <a:r>
              <a:rPr lang="en-GB" dirty="0" err="1"/>
              <a:t>neighnbours</a:t>
            </a:r>
            <a:r>
              <a:rPr lang="en-GB" dirty="0"/>
              <a:t>.</a:t>
            </a:r>
          </a:p>
        </p:txBody>
      </p:sp>
      <p:sp>
        <p:nvSpPr>
          <p:cNvPr id="11" name="Rectangle 10">
            <a:extLst>
              <a:ext uri="{FF2B5EF4-FFF2-40B4-BE49-F238E27FC236}">
                <a16:creationId xmlns:a16="http://schemas.microsoft.com/office/drawing/2014/main" id="{ED98CA6D-46F0-47B8-A3BF-90B9716C6F47}"/>
              </a:ext>
            </a:extLst>
          </p:cNvPr>
          <p:cNvSpPr/>
          <p:nvPr/>
        </p:nvSpPr>
        <p:spPr>
          <a:xfrm>
            <a:off x="3533775" y="5600699"/>
            <a:ext cx="3876675" cy="5048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Construct the </a:t>
            </a:r>
            <a:r>
              <a:rPr lang="en-GB" dirty="0" err="1"/>
              <a:t>convoulution</a:t>
            </a:r>
            <a:r>
              <a:rPr lang="en-GB" dirty="0"/>
              <a:t> matrix and predict the accuracy.</a:t>
            </a:r>
          </a:p>
        </p:txBody>
      </p:sp>
      <p:sp>
        <p:nvSpPr>
          <p:cNvPr id="12" name="Arrow: Down 11">
            <a:extLst>
              <a:ext uri="{FF2B5EF4-FFF2-40B4-BE49-F238E27FC236}">
                <a16:creationId xmlns:a16="http://schemas.microsoft.com/office/drawing/2014/main" id="{1FA36832-E9DC-4F76-9100-413C64749FC9}"/>
              </a:ext>
            </a:extLst>
          </p:cNvPr>
          <p:cNvSpPr/>
          <p:nvPr/>
        </p:nvSpPr>
        <p:spPr>
          <a:xfrm>
            <a:off x="5238750" y="1981200"/>
            <a:ext cx="247650" cy="25717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6" name="Arrow: Down 15">
            <a:extLst>
              <a:ext uri="{FF2B5EF4-FFF2-40B4-BE49-F238E27FC236}">
                <a16:creationId xmlns:a16="http://schemas.microsoft.com/office/drawing/2014/main" id="{8FE44DFB-5808-4783-80C9-35EEDC896794}"/>
              </a:ext>
            </a:extLst>
          </p:cNvPr>
          <p:cNvSpPr/>
          <p:nvPr/>
        </p:nvSpPr>
        <p:spPr>
          <a:xfrm>
            <a:off x="5238750" y="3095624"/>
            <a:ext cx="247650" cy="18097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9" name="Arrow: Down 18">
            <a:extLst>
              <a:ext uri="{FF2B5EF4-FFF2-40B4-BE49-F238E27FC236}">
                <a16:creationId xmlns:a16="http://schemas.microsoft.com/office/drawing/2014/main" id="{752FBAF3-C2FA-450F-9C4D-4CE8396226CF}"/>
              </a:ext>
            </a:extLst>
          </p:cNvPr>
          <p:cNvSpPr/>
          <p:nvPr/>
        </p:nvSpPr>
        <p:spPr>
          <a:xfrm>
            <a:off x="5238750" y="3838575"/>
            <a:ext cx="247650" cy="18097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4CCDE81C-B0E5-4F82-B8E4-7F8D20EA3DF2}"/>
              </a:ext>
            </a:extLst>
          </p:cNvPr>
          <p:cNvSpPr/>
          <p:nvPr/>
        </p:nvSpPr>
        <p:spPr>
          <a:xfrm>
            <a:off x="5238750" y="4581525"/>
            <a:ext cx="247650" cy="25717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1" name="Arrow: Down 20">
            <a:extLst>
              <a:ext uri="{FF2B5EF4-FFF2-40B4-BE49-F238E27FC236}">
                <a16:creationId xmlns:a16="http://schemas.microsoft.com/office/drawing/2014/main" id="{B49D19CF-EF5E-4D46-862C-7D13C0AD163E}"/>
              </a:ext>
            </a:extLst>
          </p:cNvPr>
          <p:cNvSpPr/>
          <p:nvPr/>
        </p:nvSpPr>
        <p:spPr>
          <a:xfrm>
            <a:off x="5238750" y="5343525"/>
            <a:ext cx="247650" cy="25717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108621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pattFill prst="dkUpDiag">
          <a:fgClr>
            <a:srgbClr val="92D05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00F6-128D-4713-BD2F-4F60933673C6}"/>
              </a:ext>
            </a:extLst>
          </p:cNvPr>
          <p:cNvSpPr>
            <a:spLocks noGrp="1"/>
          </p:cNvSpPr>
          <p:nvPr>
            <p:ph type="title"/>
          </p:nvPr>
        </p:nvSpPr>
        <p:spPr>
          <a:xfrm>
            <a:off x="304800" y="2074363"/>
            <a:ext cx="308763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PREDICTING THE BEST CROP:-)</a:t>
            </a:r>
          </a:p>
        </p:txBody>
      </p:sp>
      <p:pic>
        <p:nvPicPr>
          <p:cNvPr id="5" name="Content Placeholder 4">
            <a:extLst>
              <a:ext uri="{FF2B5EF4-FFF2-40B4-BE49-F238E27FC236}">
                <a16:creationId xmlns:a16="http://schemas.microsoft.com/office/drawing/2014/main" id="{FBCC7F8B-BBC3-4892-B0D2-96A3FD33961B}"/>
              </a:ext>
            </a:extLst>
          </p:cNvPr>
          <p:cNvPicPr>
            <a:picLocks noGrp="1" noChangeAspect="1"/>
          </p:cNvPicPr>
          <p:nvPr>
            <p:ph idx="1"/>
          </p:nvPr>
        </p:nvPicPr>
        <p:blipFill>
          <a:blip r:embed="rId2"/>
          <a:stretch>
            <a:fillRect/>
          </a:stretch>
        </p:blipFill>
        <p:spPr>
          <a:xfrm>
            <a:off x="3637280" y="325120"/>
            <a:ext cx="8148320" cy="6167120"/>
          </a:xfrm>
          <a:prstGeom prst="rect">
            <a:avLst/>
          </a:prstGeom>
        </p:spPr>
      </p:pic>
      <p:cxnSp>
        <p:nvCxnSpPr>
          <p:cNvPr id="7" name="Straight Connector 6">
            <a:extLst>
              <a:ext uri="{FF2B5EF4-FFF2-40B4-BE49-F238E27FC236}">
                <a16:creationId xmlns:a16="http://schemas.microsoft.com/office/drawing/2014/main" id="{89E4ED26-BAB2-4792-B4F3-8B2FDE20AC47}"/>
              </a:ext>
            </a:extLst>
          </p:cNvPr>
          <p:cNvCxnSpPr/>
          <p:nvPr/>
        </p:nvCxnSpPr>
        <p:spPr>
          <a:xfrm>
            <a:off x="10403840" y="426720"/>
            <a:ext cx="0" cy="605536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9" name="Picture 8">
            <a:extLst>
              <a:ext uri="{FF2B5EF4-FFF2-40B4-BE49-F238E27FC236}">
                <a16:creationId xmlns:a16="http://schemas.microsoft.com/office/drawing/2014/main" id="{53AB2B02-CA46-465F-9F25-1D40970EF6C1}"/>
              </a:ext>
            </a:extLst>
          </p:cNvPr>
          <p:cNvPicPr>
            <a:picLocks noChangeAspect="1"/>
          </p:cNvPicPr>
          <p:nvPr/>
        </p:nvPicPr>
        <p:blipFill>
          <a:blip r:embed="rId3"/>
          <a:stretch>
            <a:fillRect/>
          </a:stretch>
        </p:blipFill>
        <p:spPr>
          <a:xfrm>
            <a:off x="48393" y="188822"/>
            <a:ext cx="1810888" cy="1284378"/>
          </a:xfrm>
          <a:prstGeom prst="rect">
            <a:avLst/>
          </a:prstGeom>
        </p:spPr>
      </p:pic>
      <p:pic>
        <p:nvPicPr>
          <p:cNvPr id="16" name="Picture 15">
            <a:extLst>
              <a:ext uri="{FF2B5EF4-FFF2-40B4-BE49-F238E27FC236}">
                <a16:creationId xmlns:a16="http://schemas.microsoft.com/office/drawing/2014/main" id="{E3AD4807-7BFE-451E-8093-1A07D73E2761}"/>
              </a:ext>
            </a:extLst>
          </p:cNvPr>
          <p:cNvPicPr>
            <a:picLocks noChangeAspect="1"/>
          </p:cNvPicPr>
          <p:nvPr/>
        </p:nvPicPr>
        <p:blipFill>
          <a:blip r:embed="rId4"/>
          <a:stretch>
            <a:fillRect/>
          </a:stretch>
        </p:blipFill>
        <p:spPr>
          <a:xfrm>
            <a:off x="48392" y="5049519"/>
            <a:ext cx="1739767" cy="1432561"/>
          </a:xfrm>
          <a:prstGeom prst="rect">
            <a:avLst/>
          </a:prstGeom>
        </p:spPr>
      </p:pic>
      <p:pic>
        <p:nvPicPr>
          <p:cNvPr id="17" name="Picture 16">
            <a:extLst>
              <a:ext uri="{FF2B5EF4-FFF2-40B4-BE49-F238E27FC236}">
                <a16:creationId xmlns:a16="http://schemas.microsoft.com/office/drawing/2014/main" id="{ABA1B5DD-FE35-4417-8977-05AF8F4711E2}"/>
              </a:ext>
            </a:extLst>
          </p:cNvPr>
          <p:cNvPicPr>
            <a:picLocks noChangeAspect="1"/>
          </p:cNvPicPr>
          <p:nvPr/>
        </p:nvPicPr>
        <p:blipFill>
          <a:blip r:embed="rId5"/>
          <a:stretch>
            <a:fillRect/>
          </a:stretch>
        </p:blipFill>
        <p:spPr>
          <a:xfrm>
            <a:off x="1859281" y="538480"/>
            <a:ext cx="1777999" cy="1416393"/>
          </a:xfrm>
          <a:prstGeom prst="rect">
            <a:avLst/>
          </a:prstGeom>
        </p:spPr>
      </p:pic>
      <p:pic>
        <p:nvPicPr>
          <p:cNvPr id="18" name="Picture 17">
            <a:extLst>
              <a:ext uri="{FF2B5EF4-FFF2-40B4-BE49-F238E27FC236}">
                <a16:creationId xmlns:a16="http://schemas.microsoft.com/office/drawing/2014/main" id="{EB915002-00C1-46AF-A12E-3A739BA7AD35}"/>
              </a:ext>
            </a:extLst>
          </p:cNvPr>
          <p:cNvPicPr>
            <a:picLocks noChangeAspect="1"/>
          </p:cNvPicPr>
          <p:nvPr/>
        </p:nvPicPr>
        <p:blipFill>
          <a:blip r:embed="rId6"/>
          <a:stretch>
            <a:fillRect/>
          </a:stretch>
        </p:blipFill>
        <p:spPr>
          <a:xfrm>
            <a:off x="1859281" y="5049520"/>
            <a:ext cx="1971036" cy="1483360"/>
          </a:xfrm>
          <a:prstGeom prst="rect">
            <a:avLst/>
          </a:prstGeom>
        </p:spPr>
      </p:pic>
    </p:spTree>
    <p:extLst>
      <p:ext uri="{BB962C8B-B14F-4D97-AF65-F5344CB8AC3E}">
        <p14:creationId xmlns:p14="http://schemas.microsoft.com/office/powerpoint/2010/main" val="1261938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1B5CF-2174-4909-9F31-1258A902FF6D}"/>
              </a:ext>
            </a:extLst>
          </p:cNvPr>
          <p:cNvSpPr>
            <a:spLocks noGrp="1"/>
          </p:cNvSpPr>
          <p:nvPr>
            <p:ph type="title"/>
          </p:nvPr>
        </p:nvSpPr>
        <p:spPr>
          <a:xfrm>
            <a:off x="8014996" y="642594"/>
            <a:ext cx="3732244" cy="1702952"/>
          </a:xfrm>
        </p:spPr>
        <p:txBody>
          <a:bodyPr>
            <a:normAutofit/>
          </a:bodyPr>
          <a:lstStyle/>
          <a:p>
            <a:r>
              <a:rPr lang="en-GB"/>
              <a:t>FINDING THE ACCURACY:</a:t>
            </a:r>
            <a:endParaRPr lang="en-GB" dirty="0"/>
          </a:p>
        </p:txBody>
      </p:sp>
      <p:sp>
        <p:nvSpPr>
          <p:cNvPr id="15" name="Rectangle 14">
            <a:extLst>
              <a:ext uri="{FF2B5EF4-FFF2-40B4-BE49-F238E27FC236}">
                <a16:creationId xmlns:a16="http://schemas.microsoft.com/office/drawing/2014/main" id="{99CEE05D-F25C-4EC3-B527-D9C999E33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652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F036726-0C05-446E-91C3-B986EBEA0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402" y="438538"/>
            <a:ext cx="6710184" cy="6002060"/>
          </a:xfrm>
          <a:prstGeom prst="rect">
            <a:avLst/>
          </a:prstGeom>
          <a:solidFill>
            <a:schemeClr val="bg1">
              <a:alpha val="40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A310ABCD-C34B-42D1-9BEB-47755A3EA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650014"/>
            <a:ext cx="3367217"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shot of a cell phone&#10;&#10;Description automatically generated">
            <a:extLst>
              <a:ext uri="{FF2B5EF4-FFF2-40B4-BE49-F238E27FC236}">
                <a16:creationId xmlns:a16="http://schemas.microsoft.com/office/drawing/2014/main" id="{171E4F8B-D83A-413D-9820-D22C558D14BF}"/>
              </a:ext>
            </a:extLst>
          </p:cNvPr>
          <p:cNvPicPr>
            <a:picLocks noChangeAspect="1"/>
          </p:cNvPicPr>
          <p:nvPr/>
        </p:nvPicPr>
        <p:blipFill>
          <a:blip r:embed="rId3"/>
          <a:stretch>
            <a:fillRect/>
          </a:stretch>
        </p:blipFill>
        <p:spPr>
          <a:xfrm>
            <a:off x="798460" y="1259840"/>
            <a:ext cx="3044697" cy="2410973"/>
          </a:xfrm>
          <a:prstGeom prst="rect">
            <a:avLst/>
          </a:prstGeom>
        </p:spPr>
      </p:pic>
      <p:sp>
        <p:nvSpPr>
          <p:cNvPr id="21" name="Rectangle 20">
            <a:extLst>
              <a:ext uri="{FF2B5EF4-FFF2-40B4-BE49-F238E27FC236}">
                <a16:creationId xmlns:a16="http://schemas.microsoft.com/office/drawing/2014/main" id="{F38AB6A2-89F7-43B5-B608-50DFC740D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650014"/>
            <a:ext cx="2765758" cy="21367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6585B74-DAF6-470E-B2F3-B5530A709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4088215"/>
            <a:ext cx="3367217" cy="21248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Content Placeholder 4" descr="A screenshot of a cell phone&#10;&#10;Description automatically generated">
            <a:extLst>
              <a:ext uri="{FF2B5EF4-FFF2-40B4-BE49-F238E27FC236}">
                <a16:creationId xmlns:a16="http://schemas.microsoft.com/office/drawing/2014/main" id="{579FE68C-6A80-4C1E-8E5F-EF9CF6B33283}"/>
              </a:ext>
            </a:extLst>
          </p:cNvPr>
          <p:cNvPicPr>
            <a:picLocks noChangeAspect="1"/>
          </p:cNvPicPr>
          <p:nvPr/>
        </p:nvPicPr>
        <p:blipFill>
          <a:blip r:embed="rId4"/>
          <a:stretch>
            <a:fillRect/>
          </a:stretch>
        </p:blipFill>
        <p:spPr>
          <a:xfrm>
            <a:off x="798460" y="4525862"/>
            <a:ext cx="3195042" cy="1255178"/>
          </a:xfrm>
          <a:prstGeom prst="rect">
            <a:avLst/>
          </a:prstGeom>
        </p:spPr>
      </p:pic>
      <p:sp>
        <p:nvSpPr>
          <p:cNvPr id="25" name="Rectangle 24">
            <a:extLst>
              <a:ext uri="{FF2B5EF4-FFF2-40B4-BE49-F238E27FC236}">
                <a16:creationId xmlns:a16="http://schemas.microsoft.com/office/drawing/2014/main" id="{30BAD96F-CE2F-4682-99B8-0DD9E6AE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2947051"/>
            <a:ext cx="2765758"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576C0FC-6C98-4752-B05F-E58D74906C8D}"/>
              </a:ext>
            </a:extLst>
          </p:cNvPr>
          <p:cNvPicPr>
            <a:picLocks noChangeAspect="1"/>
          </p:cNvPicPr>
          <p:nvPr/>
        </p:nvPicPr>
        <p:blipFill>
          <a:blip r:embed="rId5"/>
          <a:stretch>
            <a:fillRect/>
          </a:stretch>
        </p:blipFill>
        <p:spPr>
          <a:xfrm>
            <a:off x="8614400" y="2991586"/>
            <a:ext cx="2039848" cy="2956302"/>
          </a:xfrm>
          <a:prstGeom prst="rect">
            <a:avLst/>
          </a:prstGeom>
        </p:spPr>
      </p:pic>
      <p:sp>
        <p:nvSpPr>
          <p:cNvPr id="12" name="Content Placeholder 11">
            <a:extLst>
              <a:ext uri="{FF2B5EF4-FFF2-40B4-BE49-F238E27FC236}">
                <a16:creationId xmlns:a16="http://schemas.microsoft.com/office/drawing/2014/main" id="{A5C3E85F-C3AB-45C9-96A5-77A9F43B66D5}"/>
              </a:ext>
            </a:extLst>
          </p:cNvPr>
          <p:cNvSpPr>
            <a:spLocks noGrp="1"/>
          </p:cNvSpPr>
          <p:nvPr>
            <p:ph idx="1"/>
          </p:nvPr>
        </p:nvSpPr>
        <p:spPr>
          <a:xfrm>
            <a:off x="8014995" y="2623457"/>
            <a:ext cx="3732245" cy="3589615"/>
          </a:xfrm>
        </p:spPr>
        <p:txBody>
          <a:bodyPr>
            <a:normAutofit/>
          </a:bodyPr>
          <a:lstStyle/>
          <a:p>
            <a:endParaRPr lang="en-US" sz="1800" dirty="0"/>
          </a:p>
        </p:txBody>
      </p:sp>
      <p:pic>
        <p:nvPicPr>
          <p:cNvPr id="3" name="Picture 2">
            <a:extLst>
              <a:ext uri="{FF2B5EF4-FFF2-40B4-BE49-F238E27FC236}">
                <a16:creationId xmlns:a16="http://schemas.microsoft.com/office/drawing/2014/main" id="{05A61B4A-622D-482D-9D22-B94F518952A9}"/>
              </a:ext>
            </a:extLst>
          </p:cNvPr>
          <p:cNvPicPr>
            <a:picLocks noChangeAspect="1"/>
          </p:cNvPicPr>
          <p:nvPr/>
        </p:nvPicPr>
        <p:blipFill>
          <a:blip r:embed="rId6"/>
          <a:stretch>
            <a:fillRect/>
          </a:stretch>
        </p:blipFill>
        <p:spPr>
          <a:xfrm>
            <a:off x="4088995" y="1148081"/>
            <a:ext cx="3044697" cy="1197466"/>
          </a:xfrm>
          <a:prstGeom prst="rect">
            <a:avLst/>
          </a:prstGeom>
        </p:spPr>
      </p:pic>
      <p:pic>
        <p:nvPicPr>
          <p:cNvPr id="5" name="Picture 4">
            <a:extLst>
              <a:ext uri="{FF2B5EF4-FFF2-40B4-BE49-F238E27FC236}">
                <a16:creationId xmlns:a16="http://schemas.microsoft.com/office/drawing/2014/main" id="{602E32E8-E82C-444D-9C38-25026958325F}"/>
              </a:ext>
            </a:extLst>
          </p:cNvPr>
          <p:cNvPicPr>
            <a:picLocks noChangeAspect="1"/>
          </p:cNvPicPr>
          <p:nvPr/>
        </p:nvPicPr>
        <p:blipFill>
          <a:blip r:embed="rId7"/>
          <a:stretch>
            <a:fillRect/>
          </a:stretch>
        </p:blipFill>
        <p:spPr>
          <a:xfrm>
            <a:off x="4202385" y="2972612"/>
            <a:ext cx="3134084" cy="3305933"/>
          </a:xfrm>
          <a:prstGeom prst="rect">
            <a:avLst/>
          </a:prstGeom>
        </p:spPr>
      </p:pic>
    </p:spTree>
    <p:extLst>
      <p:ext uri="{BB962C8B-B14F-4D97-AF65-F5344CB8AC3E}">
        <p14:creationId xmlns:p14="http://schemas.microsoft.com/office/powerpoint/2010/main" val="2207359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5E2AAAD-5E42-44D7-B1B8-9BBF709E2DF6}"/>
              </a:ext>
            </a:extLst>
          </p:cNvPr>
          <p:cNvPicPr>
            <a:picLocks noGrp="1" noChangeAspect="1"/>
          </p:cNvPicPr>
          <p:nvPr>
            <p:ph idx="1"/>
          </p:nvPr>
        </p:nvPicPr>
        <p:blipFill>
          <a:blip r:embed="rId2"/>
          <a:stretch>
            <a:fillRect/>
          </a:stretch>
        </p:blipFill>
        <p:spPr>
          <a:xfrm>
            <a:off x="643466" y="172720"/>
            <a:ext cx="11182773" cy="6451600"/>
          </a:xfrm>
          <a:prstGeom prst="rect">
            <a:avLst/>
          </a:prstGeom>
        </p:spPr>
      </p:pic>
    </p:spTree>
    <p:extLst>
      <p:ext uri="{BB962C8B-B14F-4D97-AF65-F5344CB8AC3E}">
        <p14:creationId xmlns:p14="http://schemas.microsoft.com/office/powerpoint/2010/main" val="1260091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4.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5.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6.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otalTime>240</TotalTime>
  <Words>339</Words>
  <Application>Microsoft Office PowerPoint</Application>
  <PresentationFormat>Widescreen</PresentationFormat>
  <Paragraphs>36</Paragraphs>
  <Slides>12</Slides>
  <Notes>0</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12</vt:i4>
      </vt:variant>
    </vt:vector>
  </HeadingPairs>
  <TitlesOfParts>
    <vt:vector size="28" baseType="lpstr">
      <vt:lpstr>Algerian</vt:lpstr>
      <vt:lpstr>Arial</vt:lpstr>
      <vt:lpstr>Calibri</vt:lpstr>
      <vt:lpstr>Calibri Light</vt:lpstr>
      <vt:lpstr>Century Gothic</vt:lpstr>
      <vt:lpstr>Garamond</vt:lpstr>
      <vt:lpstr>Impact</vt:lpstr>
      <vt:lpstr>Trebuchet MS</vt:lpstr>
      <vt:lpstr>Tw Cen MT</vt:lpstr>
      <vt:lpstr>Wingdings 3</vt:lpstr>
      <vt:lpstr>Office Theme</vt:lpstr>
      <vt:lpstr>Circuit</vt:lpstr>
      <vt:lpstr>Ion Boardroom</vt:lpstr>
      <vt:lpstr>Facet</vt:lpstr>
      <vt:lpstr>Main Event</vt:lpstr>
      <vt:lpstr>Savon</vt:lpstr>
      <vt:lpstr>                                                            A PROJECT ON    BEST CROP PREDICTION USING MACHIN LEARNING.</vt:lpstr>
      <vt:lpstr>OUTLINE OF PRESENTATION</vt:lpstr>
      <vt:lpstr>                              INTRODUCTION</vt:lpstr>
      <vt:lpstr>     BEST CROP PREDICTION USING KNN</vt:lpstr>
      <vt:lpstr>            K-NEAREST NEIGHBOUR</vt:lpstr>
      <vt:lpstr>                    METHODOLOGY</vt:lpstr>
      <vt:lpstr>PREDICTING THE BEST CROP:-)</vt:lpstr>
      <vt:lpstr>FINDING THE ACCURACY:</vt:lpstr>
      <vt:lpstr>PowerPoint Presentation</vt:lpstr>
      <vt:lpstr>PowerPoint Presentation</vt:lpstr>
      <vt:lpstr>PowerPoint Presentation</vt:lpstr>
      <vt:lpstr>ANY QUERIES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 PROJECT ON    BEST CROP PREDICTION USING MACHIN LEARNING.</dc:title>
  <dc:creator>m aravind</dc:creator>
  <cp:lastModifiedBy>m aravind</cp:lastModifiedBy>
  <cp:revision>25</cp:revision>
  <dcterms:created xsi:type="dcterms:W3CDTF">2019-07-16T09:08:20Z</dcterms:created>
  <dcterms:modified xsi:type="dcterms:W3CDTF">2019-07-16T15:44:19Z</dcterms:modified>
</cp:coreProperties>
</file>